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6858000" cx="12192000"/>
  <p:notesSz cx="12192000" cy="6858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86C6AEE-8DF5-447A-9B8A-72AD15CDAD47}">
  <a:tblStyle styleId="{A86C6AEE-8DF5-447A-9B8A-72AD15CDAD47}"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43c636553e_0_6:notes"/>
          <p:cNvSpPr/>
          <p:nvPr>
            <p:ph idx="2" type="sldImg"/>
          </p:nvPr>
        </p:nvSpPr>
        <p:spPr>
          <a:xfrm>
            <a:off x="2032400" y="514350"/>
            <a:ext cx="8128500" cy="2571900"/>
          </a:xfrm>
          <a:custGeom>
            <a:rect b="b" l="l" r="r" t="t"/>
            <a:pathLst>
              <a:path extrusionOk="0" h="120000" w="120000">
                <a:moveTo>
                  <a:pt x="0" y="0"/>
                </a:moveTo>
                <a:lnTo>
                  <a:pt x="120000" y="0"/>
                </a:lnTo>
                <a:lnTo>
                  <a:pt x="120000" y="120000"/>
                </a:lnTo>
                <a:lnTo>
                  <a:pt x="0" y="120000"/>
                </a:lnTo>
                <a:close/>
              </a:path>
            </a:pathLst>
          </a:custGeom>
        </p:spPr>
      </p:sp>
      <p:sp>
        <p:nvSpPr>
          <p:cNvPr id="89" name="Google Shape;89;g243c636553e_0_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7be7920088_0_15:notes"/>
          <p:cNvSpPr/>
          <p:nvPr>
            <p:ph idx="2" type="sldImg"/>
          </p:nvPr>
        </p:nvSpPr>
        <p:spPr>
          <a:xfrm>
            <a:off x="2032400" y="514350"/>
            <a:ext cx="8128500" cy="25719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7be7920088_0_1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415611" y="992767"/>
            <a:ext cx="11360700" cy="27369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6900"/>
              <a:buNone/>
              <a:defRPr sz="6900"/>
            </a:lvl1pPr>
            <a:lvl2pPr lvl="1" rtl="0" algn="ctr">
              <a:spcBef>
                <a:spcPts val="0"/>
              </a:spcBef>
              <a:spcAft>
                <a:spcPts val="0"/>
              </a:spcAft>
              <a:buSzPts val="6900"/>
              <a:buNone/>
              <a:defRPr sz="6900"/>
            </a:lvl2pPr>
            <a:lvl3pPr lvl="2" rtl="0" algn="ctr">
              <a:spcBef>
                <a:spcPts val="0"/>
              </a:spcBef>
              <a:spcAft>
                <a:spcPts val="0"/>
              </a:spcAft>
              <a:buSzPts val="6900"/>
              <a:buNone/>
              <a:defRPr sz="6900"/>
            </a:lvl3pPr>
            <a:lvl4pPr lvl="3" rtl="0" algn="ctr">
              <a:spcBef>
                <a:spcPts val="0"/>
              </a:spcBef>
              <a:spcAft>
                <a:spcPts val="0"/>
              </a:spcAft>
              <a:buSzPts val="6900"/>
              <a:buNone/>
              <a:defRPr sz="6900"/>
            </a:lvl4pPr>
            <a:lvl5pPr lvl="4" rtl="0" algn="ctr">
              <a:spcBef>
                <a:spcPts val="0"/>
              </a:spcBef>
              <a:spcAft>
                <a:spcPts val="0"/>
              </a:spcAft>
              <a:buSzPts val="6900"/>
              <a:buNone/>
              <a:defRPr sz="6900"/>
            </a:lvl5pPr>
            <a:lvl6pPr lvl="5" rtl="0" algn="ctr">
              <a:spcBef>
                <a:spcPts val="0"/>
              </a:spcBef>
              <a:spcAft>
                <a:spcPts val="0"/>
              </a:spcAft>
              <a:buSzPts val="6900"/>
              <a:buNone/>
              <a:defRPr sz="6900"/>
            </a:lvl6pPr>
            <a:lvl7pPr lvl="6" rtl="0" algn="ctr">
              <a:spcBef>
                <a:spcPts val="0"/>
              </a:spcBef>
              <a:spcAft>
                <a:spcPts val="0"/>
              </a:spcAft>
              <a:buSzPts val="6900"/>
              <a:buNone/>
              <a:defRPr sz="6900"/>
            </a:lvl7pPr>
            <a:lvl8pPr lvl="7" rtl="0" algn="ctr">
              <a:spcBef>
                <a:spcPts val="0"/>
              </a:spcBef>
              <a:spcAft>
                <a:spcPts val="0"/>
              </a:spcAft>
              <a:buSzPts val="6900"/>
              <a:buNone/>
              <a:defRPr sz="6900"/>
            </a:lvl8pPr>
            <a:lvl9pPr lvl="8" rtl="0" algn="ctr">
              <a:spcBef>
                <a:spcPts val="0"/>
              </a:spcBef>
              <a:spcAft>
                <a:spcPts val="0"/>
              </a:spcAft>
              <a:buSzPts val="6900"/>
              <a:buNone/>
              <a:defRPr sz="6900"/>
            </a:lvl9pPr>
          </a:lstStyle>
          <a:p/>
        </p:txBody>
      </p:sp>
      <p:sp>
        <p:nvSpPr>
          <p:cNvPr id="11" name="Google Shape;11;p2"/>
          <p:cNvSpPr txBox="1"/>
          <p:nvPr>
            <p:ph idx="1" type="subTitle"/>
          </p:nvPr>
        </p:nvSpPr>
        <p:spPr>
          <a:xfrm>
            <a:off x="415600" y="3778833"/>
            <a:ext cx="11360700" cy="10569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sz="3700"/>
            </a:lvl2pPr>
            <a:lvl3pPr lvl="2" rtl="0" algn="ctr">
              <a:lnSpc>
                <a:spcPct val="100000"/>
              </a:lnSpc>
              <a:spcBef>
                <a:spcPts val="0"/>
              </a:spcBef>
              <a:spcAft>
                <a:spcPts val="0"/>
              </a:spcAft>
              <a:buSzPts val="3700"/>
              <a:buNone/>
              <a:defRPr sz="3700"/>
            </a:lvl3pPr>
            <a:lvl4pPr lvl="3" rtl="0" algn="ctr">
              <a:lnSpc>
                <a:spcPct val="100000"/>
              </a:lnSpc>
              <a:spcBef>
                <a:spcPts val="0"/>
              </a:spcBef>
              <a:spcAft>
                <a:spcPts val="0"/>
              </a:spcAft>
              <a:buSzPts val="3700"/>
              <a:buNone/>
              <a:defRPr sz="3700"/>
            </a:lvl4pPr>
            <a:lvl5pPr lvl="4" rtl="0" algn="ctr">
              <a:lnSpc>
                <a:spcPct val="100000"/>
              </a:lnSpc>
              <a:spcBef>
                <a:spcPts val="0"/>
              </a:spcBef>
              <a:spcAft>
                <a:spcPts val="0"/>
              </a:spcAft>
              <a:buSzPts val="3700"/>
              <a:buNone/>
              <a:defRPr sz="3700"/>
            </a:lvl5pPr>
            <a:lvl6pPr lvl="5" rtl="0" algn="ctr">
              <a:lnSpc>
                <a:spcPct val="100000"/>
              </a:lnSpc>
              <a:spcBef>
                <a:spcPts val="0"/>
              </a:spcBef>
              <a:spcAft>
                <a:spcPts val="0"/>
              </a:spcAft>
              <a:buSzPts val="3700"/>
              <a:buNone/>
              <a:defRPr sz="3700"/>
            </a:lvl6pPr>
            <a:lvl7pPr lvl="6" rtl="0" algn="ctr">
              <a:lnSpc>
                <a:spcPct val="100000"/>
              </a:lnSpc>
              <a:spcBef>
                <a:spcPts val="0"/>
              </a:spcBef>
              <a:spcAft>
                <a:spcPts val="0"/>
              </a:spcAft>
              <a:buSzPts val="3700"/>
              <a:buNone/>
              <a:defRPr sz="3700"/>
            </a:lvl7pPr>
            <a:lvl8pPr lvl="7" rtl="0" algn="ctr">
              <a:lnSpc>
                <a:spcPct val="100000"/>
              </a:lnSpc>
              <a:spcBef>
                <a:spcPts val="0"/>
              </a:spcBef>
              <a:spcAft>
                <a:spcPts val="0"/>
              </a:spcAft>
              <a:buSzPts val="3700"/>
              <a:buNone/>
              <a:defRPr sz="3700"/>
            </a:lvl8pPr>
            <a:lvl9pPr lvl="8" rtl="0" algn="ctr">
              <a:lnSpc>
                <a:spcPct val="100000"/>
              </a:lnSpc>
              <a:spcBef>
                <a:spcPts val="0"/>
              </a:spcBef>
              <a:spcAft>
                <a:spcPts val="0"/>
              </a:spcAft>
              <a:buSzPts val="3700"/>
              <a:buNone/>
              <a:defRPr sz="3700"/>
            </a:lvl9pPr>
          </a:lstStyle>
          <a:p/>
        </p:txBody>
      </p:sp>
      <p:sp>
        <p:nvSpPr>
          <p:cNvPr id="12" name="Google Shape;12;p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16000"/>
              <a:buNone/>
              <a:defRPr sz="16000"/>
            </a:lvl1pPr>
            <a:lvl2pPr lvl="1" rtl="0" algn="ctr">
              <a:spcBef>
                <a:spcPts val="0"/>
              </a:spcBef>
              <a:spcAft>
                <a:spcPts val="0"/>
              </a:spcAft>
              <a:buSzPts val="16000"/>
              <a:buNone/>
              <a:defRPr sz="16000"/>
            </a:lvl2pPr>
            <a:lvl3pPr lvl="2" rtl="0" algn="ctr">
              <a:spcBef>
                <a:spcPts val="0"/>
              </a:spcBef>
              <a:spcAft>
                <a:spcPts val="0"/>
              </a:spcAft>
              <a:buSzPts val="16000"/>
              <a:buNone/>
              <a:defRPr sz="16000"/>
            </a:lvl3pPr>
            <a:lvl4pPr lvl="3" rtl="0" algn="ctr">
              <a:spcBef>
                <a:spcPts val="0"/>
              </a:spcBef>
              <a:spcAft>
                <a:spcPts val="0"/>
              </a:spcAft>
              <a:buSzPts val="16000"/>
              <a:buNone/>
              <a:defRPr sz="16000"/>
            </a:lvl4pPr>
            <a:lvl5pPr lvl="4" rtl="0" algn="ctr">
              <a:spcBef>
                <a:spcPts val="0"/>
              </a:spcBef>
              <a:spcAft>
                <a:spcPts val="0"/>
              </a:spcAft>
              <a:buSzPts val="16000"/>
              <a:buNone/>
              <a:defRPr sz="16000"/>
            </a:lvl5pPr>
            <a:lvl6pPr lvl="5" rtl="0" algn="ctr">
              <a:spcBef>
                <a:spcPts val="0"/>
              </a:spcBef>
              <a:spcAft>
                <a:spcPts val="0"/>
              </a:spcAft>
              <a:buSzPts val="16000"/>
              <a:buNone/>
              <a:defRPr sz="16000"/>
            </a:lvl6pPr>
            <a:lvl7pPr lvl="6" rtl="0" algn="ctr">
              <a:spcBef>
                <a:spcPts val="0"/>
              </a:spcBef>
              <a:spcAft>
                <a:spcPts val="0"/>
              </a:spcAft>
              <a:buSzPts val="16000"/>
              <a:buNone/>
              <a:defRPr sz="16000"/>
            </a:lvl7pPr>
            <a:lvl8pPr lvl="7" rtl="0" algn="ctr">
              <a:spcBef>
                <a:spcPts val="0"/>
              </a:spcBef>
              <a:spcAft>
                <a:spcPts val="0"/>
              </a:spcAft>
              <a:buSzPts val="16000"/>
              <a:buNone/>
              <a:defRPr sz="16000"/>
            </a:lvl8pPr>
            <a:lvl9pPr lvl="8" rtl="0" algn="ctr">
              <a:spcBef>
                <a:spcPts val="0"/>
              </a:spcBef>
              <a:spcAft>
                <a:spcPts val="0"/>
              </a:spcAft>
              <a:buSzPts val="16000"/>
              <a:buNone/>
              <a:defRPr sz="16000"/>
            </a:lvl9pPr>
          </a:lstStyle>
          <a:p>
            <a:r>
              <a:t>xx%</a:t>
            </a:r>
          </a:p>
        </p:txBody>
      </p:sp>
      <p:sp>
        <p:nvSpPr>
          <p:cNvPr id="46" name="Google Shape;46;p11"/>
          <p:cNvSpPr txBox="1"/>
          <p:nvPr>
            <p:ph idx="1" type="body"/>
          </p:nvPr>
        </p:nvSpPr>
        <p:spPr>
          <a:xfrm>
            <a:off x="415600" y="4202967"/>
            <a:ext cx="11360700" cy="1734300"/>
          </a:xfrm>
          <a:prstGeom prst="rect">
            <a:avLst/>
          </a:prstGeom>
        </p:spPr>
        <p:txBody>
          <a:bodyPr anchorCtr="0" anchor="t" bIns="121900" lIns="121900" spcFirstLastPara="1" rIns="121900" wrap="square" tIns="121900">
            <a:normAutofit/>
          </a:bodyPr>
          <a:lstStyle>
            <a:lvl1pPr indent="-381000" lvl="0" marL="457200" rtl="0" algn="ctr">
              <a:spcBef>
                <a:spcPts val="0"/>
              </a:spcBef>
              <a:spcAft>
                <a:spcPts val="0"/>
              </a:spcAft>
              <a:buSzPts val="2400"/>
              <a:buChar char="●"/>
              <a:defRPr/>
            </a:lvl1pPr>
            <a:lvl2pPr indent="-349250" lvl="1" marL="914400" rtl="0" algn="ctr">
              <a:spcBef>
                <a:spcPts val="0"/>
              </a:spcBef>
              <a:spcAft>
                <a:spcPts val="0"/>
              </a:spcAft>
              <a:buSzPts val="1900"/>
              <a:buChar char="○"/>
              <a:defRPr/>
            </a:lvl2pPr>
            <a:lvl3pPr indent="-349250" lvl="2" marL="1371600" rtl="0" algn="ctr">
              <a:spcBef>
                <a:spcPts val="0"/>
              </a:spcBef>
              <a:spcAft>
                <a:spcPts val="0"/>
              </a:spcAft>
              <a:buSzPts val="1900"/>
              <a:buChar char="■"/>
              <a:defRPr/>
            </a:lvl3pPr>
            <a:lvl4pPr indent="-349250" lvl="3" marL="1828800" rtl="0" algn="ctr">
              <a:spcBef>
                <a:spcPts val="0"/>
              </a:spcBef>
              <a:spcAft>
                <a:spcPts val="0"/>
              </a:spcAft>
              <a:buSzPts val="1900"/>
              <a:buChar char="●"/>
              <a:defRPr/>
            </a:lvl4pPr>
            <a:lvl5pPr indent="-349250" lvl="4" marL="2286000" rtl="0" algn="ctr">
              <a:spcBef>
                <a:spcPts val="0"/>
              </a:spcBef>
              <a:spcAft>
                <a:spcPts val="0"/>
              </a:spcAft>
              <a:buSzPts val="1900"/>
              <a:buChar char="○"/>
              <a:defRPr/>
            </a:lvl5pPr>
            <a:lvl6pPr indent="-349250" lvl="5" marL="2743200" rtl="0" algn="ctr">
              <a:spcBef>
                <a:spcPts val="0"/>
              </a:spcBef>
              <a:spcAft>
                <a:spcPts val="0"/>
              </a:spcAft>
              <a:buSzPts val="1900"/>
              <a:buChar char="■"/>
              <a:defRPr/>
            </a:lvl6pPr>
            <a:lvl7pPr indent="-349250" lvl="6" marL="3200400" rtl="0" algn="ctr">
              <a:spcBef>
                <a:spcPts val="0"/>
              </a:spcBef>
              <a:spcAft>
                <a:spcPts val="0"/>
              </a:spcAft>
              <a:buSzPts val="1900"/>
              <a:buChar char="●"/>
              <a:defRPr/>
            </a:lvl7pPr>
            <a:lvl8pPr indent="-349250" lvl="7" marL="3657600" rtl="0" algn="ctr">
              <a:spcBef>
                <a:spcPts val="0"/>
              </a:spcBef>
              <a:spcAft>
                <a:spcPts val="0"/>
              </a:spcAft>
              <a:buSzPts val="1900"/>
              <a:buChar char="○"/>
              <a:defRPr/>
            </a:lvl8pPr>
            <a:lvl9pPr indent="-349250" lvl="8" marL="4114800" rtl="0" algn="ctr">
              <a:spcBef>
                <a:spcPts val="0"/>
              </a:spcBef>
              <a:spcAft>
                <a:spcPts val="0"/>
              </a:spcAft>
              <a:buSzPts val="1900"/>
              <a:buChar char="■"/>
              <a:defRPr/>
            </a:lvl9pPr>
          </a:lstStyle>
          <a:p/>
        </p:txBody>
      </p:sp>
      <p:sp>
        <p:nvSpPr>
          <p:cNvPr id="47" name="Google Shape;47;p1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type="obj">
  <p:cSld name="OBJECT">
    <p:spTree>
      <p:nvGrpSpPr>
        <p:cNvPr id="50" name="Shape 50"/>
        <p:cNvGrpSpPr/>
        <p:nvPr/>
      </p:nvGrpSpPr>
      <p:grpSpPr>
        <a:xfrm>
          <a:off x="0" y="0"/>
          <a:ext cx="0" cy="0"/>
          <a:chOff x="0" y="0"/>
          <a:chExt cx="0" cy="0"/>
        </a:xfrm>
      </p:grpSpPr>
      <p:sp>
        <p:nvSpPr>
          <p:cNvPr id="51" name="Google Shape;51;p13"/>
          <p:cNvSpPr txBox="1"/>
          <p:nvPr>
            <p:ph idx="11" type="ftr"/>
          </p:nvPr>
        </p:nvSpPr>
        <p:spPr>
          <a:xfrm>
            <a:off x="4145280" y="6377940"/>
            <a:ext cx="3901500" cy="3429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2" name="Google Shape;52;p13"/>
          <p:cNvSpPr txBox="1"/>
          <p:nvPr>
            <p:ph idx="10" type="dt"/>
          </p:nvPr>
        </p:nvSpPr>
        <p:spPr>
          <a:xfrm>
            <a:off x="609600" y="6377940"/>
            <a:ext cx="2804100" cy="3429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3" name="Google Shape;53;p13"/>
          <p:cNvSpPr txBox="1"/>
          <p:nvPr>
            <p:ph idx="12" type="sldNum"/>
          </p:nvPr>
        </p:nvSpPr>
        <p:spPr>
          <a:xfrm>
            <a:off x="8778240" y="6377940"/>
            <a:ext cx="2804100" cy="2001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4" name="Shape 54"/>
        <p:cNvGrpSpPr/>
        <p:nvPr/>
      </p:nvGrpSpPr>
      <p:grpSpPr>
        <a:xfrm>
          <a:off x="0" y="0"/>
          <a:ext cx="0" cy="0"/>
          <a:chOff x="0" y="0"/>
          <a:chExt cx="0" cy="0"/>
        </a:xfrm>
      </p:grpSpPr>
      <p:sp>
        <p:nvSpPr>
          <p:cNvPr id="55" name="Google Shape;55;p14"/>
          <p:cNvSpPr txBox="1"/>
          <p:nvPr>
            <p:ph type="title"/>
          </p:nvPr>
        </p:nvSpPr>
        <p:spPr>
          <a:xfrm>
            <a:off x="368300" y="2735021"/>
            <a:ext cx="11455500" cy="11232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3700"/>
              <a:buNone/>
              <a:defRPr b="1" i="0" sz="7200">
                <a:solidFill>
                  <a:schemeClr val="lt1"/>
                </a:solidFill>
                <a:latin typeface="Arial"/>
                <a:ea typeface="Arial"/>
                <a:cs typeface="Arial"/>
                <a:sym typeface="Aria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6" name="Google Shape;56;p14"/>
          <p:cNvSpPr txBox="1"/>
          <p:nvPr>
            <p:ph idx="1" type="body"/>
          </p:nvPr>
        </p:nvSpPr>
        <p:spPr>
          <a:xfrm>
            <a:off x="460044" y="1760981"/>
            <a:ext cx="11271900" cy="2505000"/>
          </a:xfrm>
          <a:prstGeom prst="rect">
            <a:avLst/>
          </a:prstGeom>
          <a:noFill/>
          <a:ln>
            <a:noFill/>
          </a:ln>
        </p:spPr>
        <p:txBody>
          <a:bodyPr anchorCtr="0" anchor="t" bIns="0" lIns="0" spcFirstLastPara="1" rIns="0" wrap="square" tIns="0">
            <a:spAutoFit/>
          </a:bodyPr>
          <a:lstStyle>
            <a:lvl1pPr indent="-228600" lvl="0" marL="457200" rtl="0" algn="l">
              <a:spcBef>
                <a:spcPts val="0"/>
              </a:spcBef>
              <a:spcAft>
                <a:spcPts val="0"/>
              </a:spcAft>
              <a:buSzPts val="2400"/>
              <a:buNone/>
              <a:defRPr b="0" i="0">
                <a:solidFill>
                  <a:schemeClr val="dk1"/>
                </a:solidFill>
              </a:defRPr>
            </a:lvl1pPr>
            <a:lvl2pPr indent="-228600" lvl="1" marL="914400" rtl="0" algn="l">
              <a:spcBef>
                <a:spcPts val="1600"/>
              </a:spcBef>
              <a:spcAft>
                <a:spcPts val="0"/>
              </a:spcAft>
              <a:buSzPts val="1900"/>
              <a:buNone/>
              <a:defRPr/>
            </a:lvl2pPr>
            <a:lvl3pPr indent="-228600" lvl="2" marL="1371600" rtl="0" algn="l">
              <a:spcBef>
                <a:spcPts val="1600"/>
              </a:spcBef>
              <a:spcAft>
                <a:spcPts val="0"/>
              </a:spcAft>
              <a:buSzPts val="1900"/>
              <a:buNone/>
              <a:defRPr/>
            </a:lvl3pPr>
            <a:lvl4pPr indent="-228600" lvl="3" marL="1828800" rtl="0" algn="l">
              <a:spcBef>
                <a:spcPts val="1600"/>
              </a:spcBef>
              <a:spcAft>
                <a:spcPts val="0"/>
              </a:spcAft>
              <a:buSzPts val="1900"/>
              <a:buNone/>
              <a:defRPr/>
            </a:lvl4pPr>
            <a:lvl5pPr indent="-228600" lvl="4" marL="2286000" rtl="0" algn="l">
              <a:spcBef>
                <a:spcPts val="1600"/>
              </a:spcBef>
              <a:spcAft>
                <a:spcPts val="0"/>
              </a:spcAft>
              <a:buSzPts val="1900"/>
              <a:buNone/>
              <a:defRPr/>
            </a:lvl5pPr>
            <a:lvl6pPr indent="-228600" lvl="5" marL="2743200" rtl="0" algn="l">
              <a:spcBef>
                <a:spcPts val="1600"/>
              </a:spcBef>
              <a:spcAft>
                <a:spcPts val="0"/>
              </a:spcAft>
              <a:buSzPts val="1900"/>
              <a:buNone/>
              <a:defRPr/>
            </a:lvl6pPr>
            <a:lvl7pPr indent="-228600" lvl="6" marL="3200400" rtl="0" algn="l">
              <a:spcBef>
                <a:spcPts val="1600"/>
              </a:spcBef>
              <a:spcAft>
                <a:spcPts val="0"/>
              </a:spcAft>
              <a:buSzPts val="1900"/>
              <a:buNone/>
              <a:defRPr/>
            </a:lvl7pPr>
            <a:lvl8pPr indent="-228600" lvl="7" marL="3657600" rtl="0" algn="l">
              <a:spcBef>
                <a:spcPts val="1600"/>
              </a:spcBef>
              <a:spcAft>
                <a:spcPts val="0"/>
              </a:spcAft>
              <a:buSzPts val="1900"/>
              <a:buNone/>
              <a:defRPr/>
            </a:lvl8pPr>
            <a:lvl9pPr indent="-228600" lvl="8" marL="4114800" rtl="0" algn="l">
              <a:spcBef>
                <a:spcPts val="1600"/>
              </a:spcBef>
              <a:spcAft>
                <a:spcPts val="1600"/>
              </a:spcAft>
              <a:buSzPts val="1900"/>
              <a:buNone/>
              <a:defRPr/>
            </a:lvl9pPr>
          </a:lstStyle>
          <a:p/>
        </p:txBody>
      </p:sp>
      <p:sp>
        <p:nvSpPr>
          <p:cNvPr id="57" name="Google Shape;57;p14"/>
          <p:cNvSpPr txBox="1"/>
          <p:nvPr>
            <p:ph idx="11" type="ftr"/>
          </p:nvPr>
        </p:nvSpPr>
        <p:spPr>
          <a:xfrm>
            <a:off x="4145280" y="6377940"/>
            <a:ext cx="3901500" cy="3429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8" name="Google Shape;58;p14"/>
          <p:cNvSpPr txBox="1"/>
          <p:nvPr>
            <p:ph idx="10" type="dt"/>
          </p:nvPr>
        </p:nvSpPr>
        <p:spPr>
          <a:xfrm>
            <a:off x="609600" y="6377940"/>
            <a:ext cx="2804100" cy="3429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9" name="Google Shape;59;p14"/>
          <p:cNvSpPr txBox="1"/>
          <p:nvPr>
            <p:ph idx="12" type="sldNum"/>
          </p:nvPr>
        </p:nvSpPr>
        <p:spPr>
          <a:xfrm>
            <a:off x="8778240" y="6377940"/>
            <a:ext cx="2804100" cy="2001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60" name="Shape 60"/>
        <p:cNvGrpSpPr/>
        <p:nvPr/>
      </p:nvGrpSpPr>
      <p:grpSpPr>
        <a:xfrm>
          <a:off x="0" y="0"/>
          <a:ext cx="0" cy="0"/>
          <a:chOff x="0" y="0"/>
          <a:chExt cx="0" cy="0"/>
        </a:xfrm>
      </p:grpSpPr>
      <p:sp>
        <p:nvSpPr>
          <p:cNvPr id="61" name="Google Shape;61;p15"/>
          <p:cNvSpPr txBox="1"/>
          <p:nvPr>
            <p:ph type="title"/>
          </p:nvPr>
        </p:nvSpPr>
        <p:spPr>
          <a:xfrm>
            <a:off x="368300" y="2735021"/>
            <a:ext cx="11455500" cy="11232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3700"/>
              <a:buNone/>
              <a:defRPr b="1" i="0" sz="7200">
                <a:solidFill>
                  <a:schemeClr val="lt1"/>
                </a:solidFill>
                <a:latin typeface="Arial"/>
                <a:ea typeface="Arial"/>
                <a:cs typeface="Arial"/>
                <a:sym typeface="Aria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62" name="Google Shape;62;p15"/>
          <p:cNvSpPr txBox="1"/>
          <p:nvPr>
            <p:ph idx="11" type="ftr"/>
          </p:nvPr>
        </p:nvSpPr>
        <p:spPr>
          <a:xfrm>
            <a:off x="4145280" y="6377940"/>
            <a:ext cx="3901500" cy="3429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3" name="Google Shape;63;p15"/>
          <p:cNvSpPr txBox="1"/>
          <p:nvPr>
            <p:ph idx="10" type="dt"/>
          </p:nvPr>
        </p:nvSpPr>
        <p:spPr>
          <a:xfrm>
            <a:off x="609600" y="6377940"/>
            <a:ext cx="2804100" cy="3429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4" name="Google Shape;64;p15"/>
          <p:cNvSpPr txBox="1"/>
          <p:nvPr>
            <p:ph idx="12" type="sldNum"/>
          </p:nvPr>
        </p:nvSpPr>
        <p:spPr>
          <a:xfrm>
            <a:off x="8778240" y="6377940"/>
            <a:ext cx="2804100" cy="2001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415600" y="2867800"/>
            <a:ext cx="11360700" cy="11223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5" name="Google Shape;15;p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8" name="Google Shape;18;p4"/>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19" name="Google Shape;19;p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2" name="Google Shape;22;p5"/>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3" name="Google Shape;23;p5"/>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4" name="Google Shape;24;p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7" name="Google Shape;27;p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30" name="Google Shape;30;p7"/>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1" name="Google Shape;31;p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653667" y="600200"/>
            <a:ext cx="8490300" cy="5454300"/>
          </a:xfrm>
          <a:prstGeom prst="rect">
            <a:avLst/>
          </a:prstGeom>
        </p:spPr>
        <p:txBody>
          <a:bodyPr anchorCtr="0" anchor="ctr" bIns="121900" lIns="121900" spcFirstLastPara="1" rIns="121900" wrap="square" tIns="121900">
            <a:normAutofit/>
          </a:bodyPr>
          <a:lstStyle>
            <a:lvl1pPr lvl="0" rtl="0">
              <a:spcBef>
                <a:spcPts val="0"/>
              </a:spcBef>
              <a:spcAft>
                <a:spcPts val="0"/>
              </a:spcAft>
              <a:buSzPts val="6400"/>
              <a:buNone/>
              <a:defRPr sz="64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p:txBody>
      </p:sp>
      <p:sp>
        <p:nvSpPr>
          <p:cNvPr id="34" name="Google Shape;34;p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354000" y="1644233"/>
            <a:ext cx="5393700" cy="19764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38" name="Google Shape;38;p9"/>
          <p:cNvSpPr txBox="1"/>
          <p:nvPr>
            <p:ph idx="1" type="subTitle"/>
          </p:nvPr>
        </p:nvSpPr>
        <p:spPr>
          <a:xfrm>
            <a:off x="354000" y="3737433"/>
            <a:ext cx="5393700" cy="16467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9" name="Google Shape;39;p9"/>
          <p:cNvSpPr txBox="1"/>
          <p:nvPr>
            <p:ph idx="2" type="body"/>
          </p:nvPr>
        </p:nvSpPr>
        <p:spPr>
          <a:xfrm>
            <a:off x="6586000" y="965433"/>
            <a:ext cx="5115900" cy="4926900"/>
          </a:xfrm>
          <a:prstGeom prst="rect">
            <a:avLst/>
          </a:prstGeom>
        </p:spPr>
        <p:txBody>
          <a:bodyPr anchorCtr="0" anchor="ctr"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40" name="Google Shape;40;p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lvl1pPr indent="-228600" lvl="0" marL="457200" rtl="0">
              <a:lnSpc>
                <a:spcPct val="100000"/>
              </a:lnSpc>
              <a:spcBef>
                <a:spcPts val="0"/>
              </a:spcBef>
              <a:spcAft>
                <a:spcPts val="0"/>
              </a:spcAft>
              <a:buSzPts val="2400"/>
              <a:buNone/>
              <a:defRPr/>
            </a:lvl1pPr>
          </a:lstStyle>
          <a:p/>
        </p:txBody>
      </p:sp>
      <p:sp>
        <p:nvSpPr>
          <p:cNvPr id="43" name="Google Shape;43;p1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rtl="0">
              <a:spcBef>
                <a:spcPts val="0"/>
              </a:spcBef>
              <a:spcAft>
                <a:spcPts val="0"/>
              </a:spcAft>
              <a:buClr>
                <a:schemeClr val="dk1"/>
              </a:buClr>
              <a:buSzPts val="3700"/>
              <a:buNone/>
              <a:defRPr sz="3700">
                <a:solidFill>
                  <a:schemeClr val="dk1"/>
                </a:solidFill>
              </a:defRPr>
            </a:lvl1pPr>
            <a:lvl2pPr lvl="1" rtl="0">
              <a:spcBef>
                <a:spcPts val="0"/>
              </a:spcBef>
              <a:spcAft>
                <a:spcPts val="0"/>
              </a:spcAft>
              <a:buClr>
                <a:schemeClr val="dk1"/>
              </a:buClr>
              <a:buSzPts val="3700"/>
              <a:buNone/>
              <a:defRPr sz="3700">
                <a:solidFill>
                  <a:schemeClr val="dk1"/>
                </a:solidFill>
              </a:defRPr>
            </a:lvl2pPr>
            <a:lvl3pPr lvl="2" rtl="0">
              <a:spcBef>
                <a:spcPts val="0"/>
              </a:spcBef>
              <a:spcAft>
                <a:spcPts val="0"/>
              </a:spcAft>
              <a:buClr>
                <a:schemeClr val="dk1"/>
              </a:buClr>
              <a:buSzPts val="3700"/>
              <a:buNone/>
              <a:defRPr sz="3700">
                <a:solidFill>
                  <a:schemeClr val="dk1"/>
                </a:solidFill>
              </a:defRPr>
            </a:lvl3pPr>
            <a:lvl4pPr lvl="3" rtl="0">
              <a:spcBef>
                <a:spcPts val="0"/>
              </a:spcBef>
              <a:spcAft>
                <a:spcPts val="0"/>
              </a:spcAft>
              <a:buClr>
                <a:schemeClr val="dk1"/>
              </a:buClr>
              <a:buSzPts val="3700"/>
              <a:buNone/>
              <a:defRPr sz="3700">
                <a:solidFill>
                  <a:schemeClr val="dk1"/>
                </a:solidFill>
              </a:defRPr>
            </a:lvl4pPr>
            <a:lvl5pPr lvl="4" rtl="0">
              <a:spcBef>
                <a:spcPts val="0"/>
              </a:spcBef>
              <a:spcAft>
                <a:spcPts val="0"/>
              </a:spcAft>
              <a:buClr>
                <a:schemeClr val="dk1"/>
              </a:buClr>
              <a:buSzPts val="3700"/>
              <a:buNone/>
              <a:defRPr sz="3700">
                <a:solidFill>
                  <a:schemeClr val="dk1"/>
                </a:solidFill>
              </a:defRPr>
            </a:lvl5pPr>
            <a:lvl6pPr lvl="5" rtl="0">
              <a:spcBef>
                <a:spcPts val="0"/>
              </a:spcBef>
              <a:spcAft>
                <a:spcPts val="0"/>
              </a:spcAft>
              <a:buClr>
                <a:schemeClr val="dk1"/>
              </a:buClr>
              <a:buSzPts val="3700"/>
              <a:buNone/>
              <a:defRPr sz="3700">
                <a:solidFill>
                  <a:schemeClr val="dk1"/>
                </a:solidFill>
              </a:defRPr>
            </a:lvl6pPr>
            <a:lvl7pPr lvl="6" rtl="0">
              <a:spcBef>
                <a:spcPts val="0"/>
              </a:spcBef>
              <a:spcAft>
                <a:spcPts val="0"/>
              </a:spcAft>
              <a:buClr>
                <a:schemeClr val="dk1"/>
              </a:buClr>
              <a:buSzPts val="3700"/>
              <a:buNone/>
              <a:defRPr sz="3700">
                <a:solidFill>
                  <a:schemeClr val="dk1"/>
                </a:solidFill>
              </a:defRPr>
            </a:lvl7pPr>
            <a:lvl8pPr lvl="7" rtl="0">
              <a:spcBef>
                <a:spcPts val="0"/>
              </a:spcBef>
              <a:spcAft>
                <a:spcPts val="0"/>
              </a:spcAft>
              <a:buClr>
                <a:schemeClr val="dk1"/>
              </a:buClr>
              <a:buSzPts val="3700"/>
              <a:buNone/>
              <a:defRPr sz="3700">
                <a:solidFill>
                  <a:schemeClr val="dk1"/>
                </a:solidFill>
              </a:defRPr>
            </a:lvl8pPr>
            <a:lvl9pPr lvl="8" rtl="0">
              <a:spcBef>
                <a:spcPts val="0"/>
              </a:spcBef>
              <a:spcAft>
                <a:spcPts val="0"/>
              </a:spcAft>
              <a:buClr>
                <a:schemeClr val="dk1"/>
              </a:buClr>
              <a:buSzPts val="3700"/>
              <a:buNone/>
              <a:defRPr sz="3700">
                <a:solidFill>
                  <a:schemeClr val="dk1"/>
                </a:solidFill>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rtl="0">
              <a:lnSpc>
                <a:spcPct val="115000"/>
              </a:lnSpc>
              <a:spcBef>
                <a:spcPts val="0"/>
              </a:spcBef>
              <a:spcAft>
                <a:spcPts val="0"/>
              </a:spcAft>
              <a:buClr>
                <a:schemeClr val="dk2"/>
              </a:buClr>
              <a:buSzPts val="2400"/>
              <a:buChar char="●"/>
              <a:defRPr sz="2400">
                <a:solidFill>
                  <a:schemeClr val="dk2"/>
                </a:solidFill>
              </a:defRPr>
            </a:lvl1pPr>
            <a:lvl2pPr indent="-349250" lvl="1" marL="914400" rtl="0">
              <a:lnSpc>
                <a:spcPct val="115000"/>
              </a:lnSpc>
              <a:spcBef>
                <a:spcPts val="0"/>
              </a:spcBef>
              <a:spcAft>
                <a:spcPts val="0"/>
              </a:spcAft>
              <a:buClr>
                <a:schemeClr val="dk2"/>
              </a:buClr>
              <a:buSzPts val="1900"/>
              <a:buChar char="○"/>
              <a:defRPr sz="1900">
                <a:solidFill>
                  <a:schemeClr val="dk2"/>
                </a:solidFill>
              </a:defRPr>
            </a:lvl2pPr>
            <a:lvl3pPr indent="-349250" lvl="2" marL="1371600" rtl="0">
              <a:lnSpc>
                <a:spcPct val="115000"/>
              </a:lnSpc>
              <a:spcBef>
                <a:spcPts val="0"/>
              </a:spcBef>
              <a:spcAft>
                <a:spcPts val="0"/>
              </a:spcAft>
              <a:buClr>
                <a:schemeClr val="dk2"/>
              </a:buClr>
              <a:buSzPts val="1900"/>
              <a:buChar char="■"/>
              <a:defRPr sz="1900">
                <a:solidFill>
                  <a:schemeClr val="dk2"/>
                </a:solidFill>
              </a:defRPr>
            </a:lvl3pPr>
            <a:lvl4pPr indent="-349250" lvl="3" marL="1828800" rtl="0">
              <a:lnSpc>
                <a:spcPct val="115000"/>
              </a:lnSpc>
              <a:spcBef>
                <a:spcPts val="0"/>
              </a:spcBef>
              <a:spcAft>
                <a:spcPts val="0"/>
              </a:spcAft>
              <a:buClr>
                <a:schemeClr val="dk2"/>
              </a:buClr>
              <a:buSzPts val="1900"/>
              <a:buChar char="●"/>
              <a:defRPr sz="1900">
                <a:solidFill>
                  <a:schemeClr val="dk2"/>
                </a:solidFill>
              </a:defRPr>
            </a:lvl4pPr>
            <a:lvl5pPr indent="-349250" lvl="4" marL="2286000" rtl="0">
              <a:lnSpc>
                <a:spcPct val="115000"/>
              </a:lnSpc>
              <a:spcBef>
                <a:spcPts val="0"/>
              </a:spcBef>
              <a:spcAft>
                <a:spcPts val="0"/>
              </a:spcAft>
              <a:buClr>
                <a:schemeClr val="dk2"/>
              </a:buClr>
              <a:buSzPts val="1900"/>
              <a:buChar char="○"/>
              <a:defRPr sz="1900">
                <a:solidFill>
                  <a:schemeClr val="dk2"/>
                </a:solidFill>
              </a:defRPr>
            </a:lvl5pPr>
            <a:lvl6pPr indent="-349250" lvl="5" marL="2743200" rtl="0">
              <a:lnSpc>
                <a:spcPct val="115000"/>
              </a:lnSpc>
              <a:spcBef>
                <a:spcPts val="0"/>
              </a:spcBef>
              <a:spcAft>
                <a:spcPts val="0"/>
              </a:spcAft>
              <a:buClr>
                <a:schemeClr val="dk2"/>
              </a:buClr>
              <a:buSzPts val="1900"/>
              <a:buChar char="■"/>
              <a:defRPr sz="1900">
                <a:solidFill>
                  <a:schemeClr val="dk2"/>
                </a:solidFill>
              </a:defRPr>
            </a:lvl6pPr>
            <a:lvl7pPr indent="-349250" lvl="6" marL="3200400" rtl="0">
              <a:lnSpc>
                <a:spcPct val="115000"/>
              </a:lnSpc>
              <a:spcBef>
                <a:spcPts val="0"/>
              </a:spcBef>
              <a:spcAft>
                <a:spcPts val="0"/>
              </a:spcAft>
              <a:buClr>
                <a:schemeClr val="dk2"/>
              </a:buClr>
              <a:buSzPts val="1900"/>
              <a:buChar char="●"/>
              <a:defRPr sz="1900">
                <a:solidFill>
                  <a:schemeClr val="dk2"/>
                </a:solidFill>
              </a:defRPr>
            </a:lvl7pPr>
            <a:lvl8pPr indent="-349250" lvl="7" marL="3657600" rtl="0">
              <a:lnSpc>
                <a:spcPct val="115000"/>
              </a:lnSpc>
              <a:spcBef>
                <a:spcPts val="0"/>
              </a:spcBef>
              <a:spcAft>
                <a:spcPts val="0"/>
              </a:spcAft>
              <a:buClr>
                <a:schemeClr val="dk2"/>
              </a:buClr>
              <a:buSzPts val="1900"/>
              <a:buChar char="○"/>
              <a:defRPr sz="1900">
                <a:solidFill>
                  <a:schemeClr val="dk2"/>
                </a:solidFill>
              </a:defRPr>
            </a:lvl8pPr>
            <a:lvl9pPr indent="-349250" lvl="8" marL="4114800" rtl="0">
              <a:lnSpc>
                <a:spcPct val="115000"/>
              </a:lnSpc>
              <a:spcBef>
                <a:spcPts val="0"/>
              </a:spcBef>
              <a:spcAft>
                <a:spcPts val="0"/>
              </a:spcAft>
              <a:buClr>
                <a:schemeClr val="dk2"/>
              </a:buClr>
              <a:buSzPts val="1900"/>
              <a:buChar char="■"/>
              <a:defRPr sz="1900">
                <a:solidFill>
                  <a:schemeClr val="dk2"/>
                </a:solidFill>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rtl="0" algn="r">
              <a:buNone/>
              <a:defRPr sz="1300">
                <a:solidFill>
                  <a:schemeClr val="dk2"/>
                </a:solidFill>
              </a:defRPr>
            </a:lvl1pPr>
            <a:lvl2pPr lvl="1" rtl="0" algn="r">
              <a:buNone/>
              <a:defRPr sz="1300">
                <a:solidFill>
                  <a:schemeClr val="dk2"/>
                </a:solidFill>
              </a:defRPr>
            </a:lvl2pPr>
            <a:lvl3pPr lvl="2" rtl="0" algn="r">
              <a:buNone/>
              <a:defRPr sz="1300">
                <a:solidFill>
                  <a:schemeClr val="dk2"/>
                </a:solidFill>
              </a:defRPr>
            </a:lvl3pPr>
            <a:lvl4pPr lvl="3" rtl="0" algn="r">
              <a:buNone/>
              <a:defRPr sz="1300">
                <a:solidFill>
                  <a:schemeClr val="dk2"/>
                </a:solidFill>
              </a:defRPr>
            </a:lvl4pPr>
            <a:lvl5pPr lvl="4" rtl="0" algn="r">
              <a:buNone/>
              <a:defRPr sz="1300">
                <a:solidFill>
                  <a:schemeClr val="dk2"/>
                </a:solidFill>
              </a:defRPr>
            </a:lvl5pPr>
            <a:lvl6pPr lvl="5" rtl="0" algn="r">
              <a:buNone/>
              <a:defRPr sz="1300">
                <a:solidFill>
                  <a:schemeClr val="dk2"/>
                </a:solidFill>
              </a:defRPr>
            </a:lvl6pPr>
            <a:lvl7pPr lvl="6" rtl="0" algn="r">
              <a:buNone/>
              <a:defRPr sz="1300">
                <a:solidFill>
                  <a:schemeClr val="dk2"/>
                </a:solidFill>
              </a:defRPr>
            </a:lvl7pPr>
            <a:lvl8pPr lvl="7" rtl="0" algn="r">
              <a:buNone/>
              <a:defRPr sz="1300">
                <a:solidFill>
                  <a:schemeClr val="dk2"/>
                </a:solidFill>
              </a:defRPr>
            </a:lvl8pPr>
            <a:lvl9pPr lvl="8" rtl="0" algn="r">
              <a:buNone/>
              <a:defRPr sz="13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8" name="Shape 68"/>
        <p:cNvGrpSpPr/>
        <p:nvPr/>
      </p:nvGrpSpPr>
      <p:grpSpPr>
        <a:xfrm>
          <a:off x="0" y="0"/>
          <a:ext cx="0" cy="0"/>
          <a:chOff x="0" y="0"/>
          <a:chExt cx="0" cy="0"/>
        </a:xfrm>
      </p:grpSpPr>
      <p:sp>
        <p:nvSpPr>
          <p:cNvPr id="69" name="Google Shape;69;p16"/>
          <p:cNvSpPr txBox="1"/>
          <p:nvPr/>
        </p:nvSpPr>
        <p:spPr>
          <a:xfrm>
            <a:off x="0" y="1570650"/>
            <a:ext cx="4095900" cy="1701000"/>
          </a:xfrm>
          <a:prstGeom prst="rect">
            <a:avLst/>
          </a:prstGeom>
          <a:solidFill>
            <a:srgbClr val="69BE94"/>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9100">
                <a:solidFill>
                  <a:schemeClr val="lt1"/>
                </a:solidFill>
                <a:latin typeface="Georgia"/>
                <a:ea typeface="Georgia"/>
                <a:cs typeface="Georgia"/>
                <a:sym typeface="Georgia"/>
              </a:rPr>
              <a:t>Eco</a:t>
            </a:r>
            <a:endParaRPr b="1" sz="9100">
              <a:solidFill>
                <a:schemeClr val="lt1"/>
              </a:solidFill>
              <a:latin typeface="Georgia"/>
              <a:ea typeface="Georgia"/>
              <a:cs typeface="Georgia"/>
              <a:sym typeface="Georgia"/>
            </a:endParaRPr>
          </a:p>
        </p:txBody>
      </p:sp>
      <p:pic>
        <p:nvPicPr>
          <p:cNvPr id="70" name="Google Shape;70;p16"/>
          <p:cNvPicPr preferRelativeResize="0"/>
          <p:nvPr/>
        </p:nvPicPr>
        <p:blipFill>
          <a:blip r:embed="rId3">
            <a:alphaModFix/>
          </a:blip>
          <a:stretch>
            <a:fillRect/>
          </a:stretch>
        </p:blipFill>
        <p:spPr>
          <a:xfrm>
            <a:off x="7620000" y="0"/>
            <a:ext cx="4572000" cy="6858000"/>
          </a:xfrm>
          <a:prstGeom prst="rect">
            <a:avLst/>
          </a:prstGeom>
          <a:noFill/>
          <a:ln>
            <a:noFill/>
          </a:ln>
        </p:spPr>
      </p:pic>
      <p:sp>
        <p:nvSpPr>
          <p:cNvPr id="71" name="Google Shape;71;p16"/>
          <p:cNvSpPr txBox="1"/>
          <p:nvPr/>
        </p:nvSpPr>
        <p:spPr>
          <a:xfrm>
            <a:off x="2088900" y="2858775"/>
            <a:ext cx="5531100" cy="15855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9100">
                <a:solidFill>
                  <a:srgbClr val="69BE94"/>
                </a:solidFill>
                <a:latin typeface="Georgia"/>
                <a:ea typeface="Georgia"/>
                <a:cs typeface="Georgia"/>
                <a:sym typeface="Georgia"/>
              </a:rPr>
              <a:t>bins</a:t>
            </a:r>
            <a:endParaRPr b="1" sz="9100">
              <a:solidFill>
                <a:srgbClr val="69BE94"/>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75" name="Shape 75"/>
        <p:cNvGrpSpPr/>
        <p:nvPr/>
      </p:nvGrpSpPr>
      <p:grpSpPr>
        <a:xfrm>
          <a:off x="0" y="0"/>
          <a:ext cx="0" cy="0"/>
          <a:chOff x="0" y="0"/>
          <a:chExt cx="0" cy="0"/>
        </a:xfrm>
      </p:grpSpPr>
      <p:sp>
        <p:nvSpPr>
          <p:cNvPr id="76" name="Google Shape;76;p17"/>
          <p:cNvSpPr txBox="1"/>
          <p:nvPr>
            <p:ph type="title"/>
          </p:nvPr>
        </p:nvSpPr>
        <p:spPr>
          <a:xfrm>
            <a:off x="449376" y="436321"/>
            <a:ext cx="2760900" cy="5670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3600">
                <a:solidFill>
                  <a:srgbClr val="000000"/>
                </a:solidFill>
              </a:rPr>
              <a:t>Team details</a:t>
            </a:r>
            <a:endParaRPr sz="3600"/>
          </a:p>
        </p:txBody>
      </p:sp>
      <p:sp>
        <p:nvSpPr>
          <p:cNvPr id="77" name="Google Shape;77;p17"/>
          <p:cNvSpPr/>
          <p:nvPr/>
        </p:nvSpPr>
        <p:spPr>
          <a:xfrm>
            <a:off x="11601831" y="6589966"/>
            <a:ext cx="47625" cy="73660"/>
          </a:xfrm>
          <a:custGeom>
            <a:rect b="b" l="l" r="r" t="t"/>
            <a:pathLst>
              <a:path extrusionOk="0" h="73659" w="47625">
                <a:moveTo>
                  <a:pt x="26543" y="0"/>
                </a:moveTo>
                <a:lnTo>
                  <a:pt x="16891" y="0"/>
                </a:lnTo>
                <a:lnTo>
                  <a:pt x="12065" y="1638"/>
                </a:lnTo>
                <a:lnTo>
                  <a:pt x="4445" y="8153"/>
                </a:lnTo>
                <a:lnTo>
                  <a:pt x="2032" y="12738"/>
                </a:lnTo>
                <a:lnTo>
                  <a:pt x="889" y="18669"/>
                </a:lnTo>
                <a:lnTo>
                  <a:pt x="9778" y="20243"/>
                </a:lnTo>
                <a:lnTo>
                  <a:pt x="10414" y="15913"/>
                </a:lnTo>
                <a:lnTo>
                  <a:pt x="11938" y="12674"/>
                </a:lnTo>
                <a:lnTo>
                  <a:pt x="16510" y="8356"/>
                </a:lnTo>
                <a:lnTo>
                  <a:pt x="19303" y="7277"/>
                </a:lnTo>
                <a:lnTo>
                  <a:pt x="26289" y="7277"/>
                </a:lnTo>
                <a:lnTo>
                  <a:pt x="29083" y="8331"/>
                </a:lnTo>
                <a:lnTo>
                  <a:pt x="33400" y="12598"/>
                </a:lnTo>
                <a:lnTo>
                  <a:pt x="34544" y="15278"/>
                </a:lnTo>
                <a:lnTo>
                  <a:pt x="34544" y="22606"/>
                </a:lnTo>
                <a:lnTo>
                  <a:pt x="33020" y="25641"/>
                </a:lnTo>
                <a:lnTo>
                  <a:pt x="27050" y="29565"/>
                </a:lnTo>
                <a:lnTo>
                  <a:pt x="23622" y="30556"/>
                </a:lnTo>
                <a:lnTo>
                  <a:pt x="18415" y="30454"/>
                </a:lnTo>
                <a:lnTo>
                  <a:pt x="17525" y="38214"/>
                </a:lnTo>
                <a:lnTo>
                  <a:pt x="19939" y="37553"/>
                </a:lnTo>
                <a:lnTo>
                  <a:pt x="22098" y="37236"/>
                </a:lnTo>
                <a:lnTo>
                  <a:pt x="27813" y="37236"/>
                </a:lnTo>
                <a:lnTo>
                  <a:pt x="31115" y="38544"/>
                </a:lnTo>
                <a:lnTo>
                  <a:pt x="36449" y="43815"/>
                </a:lnTo>
                <a:lnTo>
                  <a:pt x="37846" y="47167"/>
                </a:lnTo>
                <a:lnTo>
                  <a:pt x="37846" y="55486"/>
                </a:lnTo>
                <a:lnTo>
                  <a:pt x="36322" y="59055"/>
                </a:lnTo>
                <a:lnTo>
                  <a:pt x="30607" y="64820"/>
                </a:lnTo>
                <a:lnTo>
                  <a:pt x="27177" y="66255"/>
                </a:lnTo>
                <a:lnTo>
                  <a:pt x="19430" y="66255"/>
                </a:lnTo>
                <a:lnTo>
                  <a:pt x="16510" y="65151"/>
                </a:lnTo>
                <a:lnTo>
                  <a:pt x="11557" y="60731"/>
                </a:lnTo>
                <a:lnTo>
                  <a:pt x="9905" y="57124"/>
                </a:lnTo>
                <a:lnTo>
                  <a:pt x="8890" y="52108"/>
                </a:lnTo>
                <a:lnTo>
                  <a:pt x="0" y="53289"/>
                </a:lnTo>
                <a:lnTo>
                  <a:pt x="635" y="59283"/>
                </a:lnTo>
                <a:lnTo>
                  <a:pt x="3048" y="64160"/>
                </a:lnTo>
                <a:lnTo>
                  <a:pt x="11302" y="71691"/>
                </a:lnTo>
                <a:lnTo>
                  <a:pt x="16637" y="73571"/>
                </a:lnTo>
                <a:lnTo>
                  <a:pt x="29972" y="73571"/>
                </a:lnTo>
                <a:lnTo>
                  <a:pt x="35687" y="71386"/>
                </a:lnTo>
                <a:lnTo>
                  <a:pt x="44830" y="62649"/>
                </a:lnTo>
                <a:lnTo>
                  <a:pt x="47244" y="57315"/>
                </a:lnTo>
                <a:lnTo>
                  <a:pt x="47244" y="46380"/>
                </a:lnTo>
                <a:lnTo>
                  <a:pt x="45974" y="42506"/>
                </a:lnTo>
                <a:lnTo>
                  <a:pt x="41275" y="36322"/>
                </a:lnTo>
                <a:lnTo>
                  <a:pt x="37973" y="34290"/>
                </a:lnTo>
                <a:lnTo>
                  <a:pt x="33782" y="33299"/>
                </a:lnTo>
                <a:lnTo>
                  <a:pt x="36957" y="31800"/>
                </a:lnTo>
                <a:lnTo>
                  <a:pt x="39497" y="29768"/>
                </a:lnTo>
                <a:lnTo>
                  <a:pt x="42799" y="24663"/>
                </a:lnTo>
                <a:lnTo>
                  <a:pt x="43688" y="21831"/>
                </a:lnTo>
                <a:lnTo>
                  <a:pt x="43688" y="15443"/>
                </a:lnTo>
                <a:lnTo>
                  <a:pt x="42799" y="12344"/>
                </a:lnTo>
                <a:lnTo>
                  <a:pt x="39243" y="6515"/>
                </a:lnTo>
                <a:lnTo>
                  <a:pt x="36702" y="4216"/>
                </a:lnTo>
                <a:lnTo>
                  <a:pt x="30099" y="850"/>
                </a:lnTo>
                <a:lnTo>
                  <a:pt x="26543" y="0"/>
                </a:lnTo>
                <a:close/>
              </a:path>
            </a:pathLst>
          </a:custGeom>
          <a:solidFill>
            <a:srgbClr val="000000">
              <a:alpha val="39607"/>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aphicFrame>
        <p:nvGraphicFramePr>
          <p:cNvPr id="78" name="Google Shape;78;p17"/>
          <p:cNvGraphicFramePr/>
          <p:nvPr/>
        </p:nvGraphicFramePr>
        <p:xfrm>
          <a:off x="458736" y="1289447"/>
          <a:ext cx="3000000" cy="3000000"/>
        </p:xfrm>
        <a:graphic>
          <a:graphicData uri="http://schemas.openxmlformats.org/drawingml/2006/table">
            <a:tbl>
              <a:tblPr bandRow="1" firstRow="1">
                <a:noFill/>
                <a:tableStyleId>{A86C6AEE-8DF5-447A-9B8A-72AD15CDAD47}</a:tableStyleId>
              </a:tblPr>
              <a:tblGrid>
                <a:gridCol w="5203750"/>
                <a:gridCol w="200000"/>
                <a:gridCol w="5739350"/>
              </a:tblGrid>
              <a:tr h="380100">
                <a:tc>
                  <a:txBody>
                    <a:bodyPr/>
                    <a:lstStyle/>
                    <a:p>
                      <a:pPr indent="0" lvl="0" marL="91440" marR="0" rtl="0" algn="l">
                        <a:lnSpc>
                          <a:spcPct val="100000"/>
                        </a:lnSpc>
                        <a:spcBef>
                          <a:spcPts val="0"/>
                        </a:spcBef>
                        <a:spcAft>
                          <a:spcPts val="0"/>
                        </a:spcAft>
                        <a:buNone/>
                      </a:pPr>
                      <a:r>
                        <a:rPr b="1" lang="en-US" sz="3000" u="none" cap="none" strike="noStrike">
                          <a:solidFill>
                            <a:srgbClr val="A000FF"/>
                          </a:solidFill>
                          <a:latin typeface="Arial"/>
                          <a:ea typeface="Arial"/>
                          <a:cs typeface="Arial"/>
                          <a:sym typeface="Arial"/>
                        </a:rPr>
                        <a:t>T</a:t>
                      </a:r>
                      <a:r>
                        <a:rPr b="1" lang="en-US" sz="3000">
                          <a:solidFill>
                            <a:srgbClr val="A000FF"/>
                          </a:solidFill>
                          <a:latin typeface="Arial"/>
                          <a:ea typeface="Arial"/>
                          <a:cs typeface="Arial"/>
                          <a:sym typeface="Arial"/>
                        </a:rPr>
                        <a:t>eam name</a:t>
                      </a:r>
                      <a:r>
                        <a:rPr b="1" lang="en-US" sz="3000" u="none" cap="none" strike="noStrike">
                          <a:solidFill>
                            <a:srgbClr val="A000FF"/>
                          </a:solidFill>
                          <a:latin typeface="Arial"/>
                          <a:ea typeface="Arial"/>
                          <a:cs typeface="Arial"/>
                          <a:sym typeface="Arial"/>
                        </a:rPr>
                        <a:t> : EcoBin</a:t>
                      </a:r>
                      <a:r>
                        <a:rPr b="1" lang="en-US" sz="3000">
                          <a:solidFill>
                            <a:srgbClr val="A000FF"/>
                          </a:solidFill>
                          <a:latin typeface="Arial"/>
                          <a:ea typeface="Arial"/>
                          <a:cs typeface="Arial"/>
                          <a:sym typeface="Arial"/>
                        </a:rPr>
                        <a:t>s</a:t>
                      </a:r>
                      <a:endParaRPr sz="3000" u="none" cap="none" strike="noStrike">
                        <a:latin typeface="Arial"/>
                        <a:ea typeface="Arial"/>
                        <a:cs typeface="Arial"/>
                        <a:sym typeface="Arial"/>
                      </a:endParaRPr>
                    </a:p>
                  </a:txBody>
                  <a:tcPr marT="42550" marB="0" marR="0" marL="0">
                    <a:lnL cap="flat" cmpd="sng" w="9525">
                      <a:solidFill>
                        <a:srgbClr val="E6BEFF"/>
                      </a:solidFill>
                      <a:prstDash val="solid"/>
                      <a:round/>
                      <a:headEnd len="sm" w="sm" type="none"/>
                      <a:tailEnd len="sm" w="sm" type="none"/>
                    </a:lnL>
                    <a:lnR cap="flat" cmpd="sng" w="9525">
                      <a:solidFill>
                        <a:srgbClr val="EBCCFF"/>
                      </a:solidFill>
                      <a:prstDash val="solid"/>
                      <a:round/>
                      <a:headEnd len="sm" w="sm" type="none"/>
                      <a:tailEnd len="sm" w="sm" type="none"/>
                    </a:lnR>
                    <a:lnT cap="flat" cmpd="sng" w="9525">
                      <a:solidFill>
                        <a:srgbClr val="E6BEFF"/>
                      </a:solidFill>
                      <a:prstDash val="solid"/>
                      <a:round/>
                      <a:headEnd len="sm" w="sm" type="none"/>
                      <a:tailEnd len="sm" w="sm" type="none"/>
                    </a:lnT>
                    <a:lnB cap="flat" cmpd="sng" w="9525">
                      <a:solidFill>
                        <a:srgbClr val="D4D4D4"/>
                      </a:solidFill>
                      <a:prstDash val="solid"/>
                      <a:round/>
                      <a:headEnd len="sm" w="sm" type="none"/>
                      <a:tailEnd len="sm" w="sm" type="none"/>
                    </a:lnB>
                    <a:solidFill>
                      <a:srgbClr val="EAEAEA"/>
                    </a:solidFill>
                  </a:tcPr>
                </a:tc>
                <a:tc gridSpan="2">
                  <a:txBody>
                    <a:bodyPr/>
                    <a:lstStyle/>
                    <a:p>
                      <a:pPr indent="0" lvl="0" marL="0" marR="0" rtl="0" algn="l">
                        <a:lnSpc>
                          <a:spcPct val="100000"/>
                        </a:lnSpc>
                        <a:spcBef>
                          <a:spcPts val="0"/>
                        </a:spcBef>
                        <a:spcAft>
                          <a:spcPts val="0"/>
                        </a:spcAft>
                        <a:buNone/>
                      </a:pPr>
                      <a:r>
                        <a:t/>
                      </a:r>
                      <a:endParaRPr sz="1600" u="none" cap="none" strike="noStrike">
                        <a:latin typeface="Times New Roman"/>
                        <a:ea typeface="Times New Roman"/>
                        <a:cs typeface="Times New Roman"/>
                        <a:sym typeface="Times New Roman"/>
                      </a:endParaRPr>
                    </a:p>
                  </a:txBody>
                  <a:tcPr marT="0" marB="0" marR="0" marL="0">
                    <a:lnL cap="flat" cmpd="sng" w="9525">
                      <a:solidFill>
                        <a:srgbClr val="EBCCFF"/>
                      </a:solidFill>
                      <a:prstDash val="solid"/>
                      <a:round/>
                      <a:headEnd len="sm" w="sm" type="none"/>
                      <a:tailEnd len="sm" w="sm" type="none"/>
                    </a:lnL>
                    <a:lnR cap="flat" cmpd="sng" w="9525">
                      <a:solidFill>
                        <a:srgbClr val="E6BEFF"/>
                      </a:solidFill>
                      <a:prstDash val="solid"/>
                      <a:round/>
                      <a:headEnd len="sm" w="sm" type="none"/>
                      <a:tailEnd len="sm" w="sm" type="none"/>
                    </a:lnR>
                    <a:lnT cap="flat" cmpd="sng" w="9525">
                      <a:solidFill>
                        <a:srgbClr val="E6BEFF"/>
                      </a:solidFill>
                      <a:prstDash val="solid"/>
                      <a:round/>
                      <a:headEnd len="sm" w="sm" type="none"/>
                      <a:tailEnd len="sm" w="sm" type="none"/>
                    </a:lnT>
                    <a:lnB cap="flat" cmpd="sng" w="9525">
                      <a:solidFill>
                        <a:srgbClr val="D4D4D4"/>
                      </a:solidFill>
                      <a:prstDash val="solid"/>
                      <a:round/>
                      <a:headEnd len="sm" w="sm" type="none"/>
                      <a:tailEnd len="sm" w="sm" type="none"/>
                    </a:lnB>
                    <a:solidFill>
                      <a:srgbClr val="EAEAEA"/>
                    </a:solidFill>
                  </a:tcPr>
                </a:tc>
                <a:tc hMerge="1"/>
              </a:tr>
            </a:tbl>
          </a:graphicData>
        </a:graphic>
      </p:graphicFrame>
      <p:sp>
        <p:nvSpPr>
          <p:cNvPr id="79" name="Google Shape;79;p17"/>
          <p:cNvSpPr txBox="1"/>
          <p:nvPr/>
        </p:nvSpPr>
        <p:spPr>
          <a:xfrm>
            <a:off x="573175" y="2339950"/>
            <a:ext cx="7728000" cy="416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700"/>
              <a:t>College name</a:t>
            </a:r>
            <a:r>
              <a:rPr b="1" lang="en-US" sz="2600"/>
              <a:t>: </a:t>
            </a:r>
            <a:r>
              <a:rPr lang="en-US" sz="2600">
                <a:solidFill>
                  <a:srgbClr val="A112FF"/>
                </a:solidFill>
              </a:rPr>
              <a:t>CUSAT, Kochi, Kerala</a:t>
            </a:r>
            <a:endParaRPr sz="2600">
              <a:solidFill>
                <a:srgbClr val="A112FF"/>
              </a:solidFill>
            </a:endParaRPr>
          </a:p>
          <a:p>
            <a:pPr indent="0" lvl="0" marL="0" rtl="0" algn="l">
              <a:spcBef>
                <a:spcPts val="0"/>
              </a:spcBef>
              <a:spcAft>
                <a:spcPts val="0"/>
              </a:spcAft>
              <a:buNone/>
            </a:pPr>
            <a:r>
              <a:t/>
            </a:r>
            <a:endParaRPr sz="2600">
              <a:solidFill>
                <a:srgbClr val="A112FF"/>
              </a:solidFill>
            </a:endParaRPr>
          </a:p>
          <a:p>
            <a:pPr indent="0" lvl="0" marL="0" rtl="0" algn="l">
              <a:spcBef>
                <a:spcPts val="0"/>
              </a:spcBef>
              <a:spcAft>
                <a:spcPts val="0"/>
              </a:spcAft>
              <a:buNone/>
            </a:pPr>
            <a:r>
              <a:rPr lang="en-US" sz="2600">
                <a:solidFill>
                  <a:srgbClr val="A112FF"/>
                </a:solidFill>
              </a:rPr>
              <a:t>1 Niranjan (Team Leader)</a:t>
            </a:r>
            <a:endParaRPr sz="2600">
              <a:solidFill>
                <a:srgbClr val="A112FF"/>
              </a:solidFill>
            </a:endParaRPr>
          </a:p>
          <a:p>
            <a:pPr indent="0" lvl="0" marL="0" rtl="0" algn="l">
              <a:spcBef>
                <a:spcPts val="0"/>
              </a:spcBef>
              <a:spcAft>
                <a:spcPts val="0"/>
              </a:spcAft>
              <a:buNone/>
            </a:pPr>
            <a:r>
              <a:t/>
            </a:r>
            <a:endParaRPr sz="2600">
              <a:solidFill>
                <a:srgbClr val="A112FF"/>
              </a:solidFill>
            </a:endParaRPr>
          </a:p>
          <a:p>
            <a:pPr indent="0" lvl="0" marL="0" rtl="0" algn="l">
              <a:spcBef>
                <a:spcPts val="0"/>
              </a:spcBef>
              <a:spcAft>
                <a:spcPts val="0"/>
              </a:spcAft>
              <a:buNone/>
            </a:pPr>
            <a:r>
              <a:rPr lang="en-US" sz="2600">
                <a:solidFill>
                  <a:srgbClr val="A112FF"/>
                </a:solidFill>
              </a:rPr>
              <a:t>2 Aadhil Muhammad Abou</a:t>
            </a:r>
            <a:endParaRPr sz="2600">
              <a:solidFill>
                <a:srgbClr val="A112FF"/>
              </a:solidFill>
            </a:endParaRPr>
          </a:p>
          <a:p>
            <a:pPr indent="0" lvl="0" marL="0" rtl="0" algn="l">
              <a:spcBef>
                <a:spcPts val="0"/>
              </a:spcBef>
              <a:spcAft>
                <a:spcPts val="0"/>
              </a:spcAft>
              <a:buNone/>
            </a:pPr>
            <a:r>
              <a:t/>
            </a:r>
            <a:endParaRPr sz="2600">
              <a:solidFill>
                <a:srgbClr val="A112FF"/>
              </a:solidFill>
            </a:endParaRPr>
          </a:p>
          <a:p>
            <a:pPr indent="0" lvl="0" marL="0" rtl="0" algn="l">
              <a:spcBef>
                <a:spcPts val="0"/>
              </a:spcBef>
              <a:spcAft>
                <a:spcPts val="0"/>
              </a:spcAft>
              <a:buNone/>
            </a:pPr>
            <a:r>
              <a:rPr lang="en-US" sz="2600">
                <a:solidFill>
                  <a:srgbClr val="A112FF"/>
                </a:solidFill>
              </a:rPr>
              <a:t>3 Arjun K</a:t>
            </a:r>
            <a:endParaRPr sz="2600">
              <a:solidFill>
                <a:srgbClr val="A112FF"/>
              </a:solidFill>
            </a:endParaRPr>
          </a:p>
          <a:p>
            <a:pPr indent="0" lvl="0" marL="0" rtl="0" algn="l">
              <a:spcBef>
                <a:spcPts val="0"/>
              </a:spcBef>
              <a:spcAft>
                <a:spcPts val="0"/>
              </a:spcAft>
              <a:buNone/>
            </a:pPr>
            <a:r>
              <a:t/>
            </a:r>
            <a:endParaRPr sz="2600">
              <a:solidFill>
                <a:srgbClr val="A112FF"/>
              </a:solidFill>
            </a:endParaRPr>
          </a:p>
          <a:p>
            <a:pPr indent="0" lvl="0" marL="0" rtl="0" algn="l">
              <a:spcBef>
                <a:spcPts val="0"/>
              </a:spcBef>
              <a:spcAft>
                <a:spcPts val="0"/>
              </a:spcAft>
              <a:buNone/>
            </a:pPr>
            <a:r>
              <a:rPr lang="en-US" sz="2600">
                <a:solidFill>
                  <a:srgbClr val="A112FF"/>
                </a:solidFill>
              </a:rPr>
              <a:t>4 Ajay PR</a:t>
            </a:r>
            <a:endParaRPr sz="2600">
              <a:solidFill>
                <a:srgbClr val="A112FF"/>
              </a:solidFill>
            </a:endParaRPr>
          </a:p>
          <a:p>
            <a:pPr indent="0" lvl="0" marL="0" rtl="0" algn="l">
              <a:spcBef>
                <a:spcPts val="0"/>
              </a:spcBef>
              <a:spcAft>
                <a:spcPts val="0"/>
              </a:spcAft>
              <a:buNone/>
            </a:pPr>
            <a:r>
              <a:t/>
            </a:r>
            <a:endParaRPr sz="2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83" name="Shape 83"/>
        <p:cNvGrpSpPr/>
        <p:nvPr/>
      </p:nvGrpSpPr>
      <p:grpSpPr>
        <a:xfrm>
          <a:off x="0" y="0"/>
          <a:ext cx="0" cy="0"/>
          <a:chOff x="0" y="0"/>
          <a:chExt cx="0" cy="0"/>
        </a:xfrm>
      </p:grpSpPr>
      <p:sp>
        <p:nvSpPr>
          <p:cNvPr id="84" name="Google Shape;84;p18"/>
          <p:cNvSpPr/>
          <p:nvPr/>
        </p:nvSpPr>
        <p:spPr>
          <a:xfrm>
            <a:off x="231775" y="387100"/>
            <a:ext cx="11421785" cy="698500"/>
          </a:xfrm>
          <a:custGeom>
            <a:rect b="b" l="l" r="r" t="t"/>
            <a:pathLst>
              <a:path extrusionOk="0" h="698500" w="11280775">
                <a:moveTo>
                  <a:pt x="11280648" y="0"/>
                </a:moveTo>
                <a:lnTo>
                  <a:pt x="0" y="0"/>
                </a:lnTo>
                <a:lnTo>
                  <a:pt x="0" y="697991"/>
                </a:lnTo>
                <a:lnTo>
                  <a:pt x="11280648" y="697991"/>
                </a:lnTo>
                <a:lnTo>
                  <a:pt x="11280648" y="0"/>
                </a:lnTo>
                <a:close/>
              </a:path>
            </a:pathLst>
          </a:custGeom>
          <a:solidFill>
            <a:srgbClr val="A000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85" name="Google Shape;85;p18"/>
          <p:cNvSpPr txBox="1"/>
          <p:nvPr>
            <p:ph type="title"/>
          </p:nvPr>
        </p:nvSpPr>
        <p:spPr>
          <a:xfrm>
            <a:off x="440232" y="512775"/>
            <a:ext cx="6451500" cy="382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2400"/>
              <a:t>P</a:t>
            </a:r>
            <a:r>
              <a:rPr lang="en-US" sz="2400"/>
              <a:t>roblem statem</a:t>
            </a:r>
            <a:r>
              <a:rPr lang="en-US" sz="2400"/>
              <a:t>ent </a:t>
            </a:r>
            <a:endParaRPr sz="2400"/>
          </a:p>
        </p:txBody>
      </p:sp>
      <p:sp>
        <p:nvSpPr>
          <p:cNvPr id="86" name="Google Shape;86;p18"/>
          <p:cNvSpPr txBox="1"/>
          <p:nvPr/>
        </p:nvSpPr>
        <p:spPr>
          <a:xfrm>
            <a:off x="231825" y="1085600"/>
            <a:ext cx="11671800" cy="437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700">
                <a:latin typeface="Calibri"/>
                <a:ea typeface="Calibri"/>
                <a:cs typeface="Calibri"/>
                <a:sym typeface="Calibri"/>
              </a:rPr>
              <a:t>In a world facing increasing environmental challenges, effective waste management, sustainability practices, and community involvement have become more crucial than ever. "Ecobins: Transform, Trade, Create" is a pioneering mobile application designed to address these issues by integrating waste management, recycling, creativity, and community engagement. However, to make a more significant impact, Ecobins seeks innovative solutions to the following challenges:</a:t>
            </a:r>
            <a:endParaRPr b="1"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1. Waste Transformation and Upcycling:</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How can we enhance the content creation feature of Ecobins to encourage users to transform waste materials into artistic creations more effectively?</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What strategies can be implemented to provide users with creative inspiration for upcycling and turning waste into sustainable art?</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2. Eco-Conscious Marketplace:</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How can we improve the user experience and functionality of the integrated auction section and marketplace for art pieces made from reclaimed materials?</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What features or incentives can be introduced to encourage more users to showcase and sell their eco-conscious creations on Ecobins?</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3 .Community Engagement and Education:</a:t>
            </a:r>
            <a:endParaRPr b="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How can we further enhance the role of Ecobins as a community hub for reporting waste issues and offering educational content on responsible waste management?</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What innovative methods or tools can be integrated to educate and engage users in sustainable practices and environmental consciousness?</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368300" y="601425"/>
            <a:ext cx="7476600" cy="2093400"/>
          </a:xfrm>
          <a:prstGeom prst="rect">
            <a:avLst/>
          </a:prstGeom>
          <a:solidFill>
            <a:schemeClr val="lt1"/>
          </a:solidFill>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lang="en-US" sz="1700">
                <a:solidFill>
                  <a:schemeClr val="dk1"/>
                </a:solidFill>
              </a:rPr>
              <a:t>4. Integration with Local Waste Services:</a:t>
            </a:r>
            <a:endParaRPr sz="1700">
              <a:solidFill>
                <a:schemeClr val="dk1"/>
              </a:solidFill>
            </a:endParaRPr>
          </a:p>
          <a:p>
            <a:pPr indent="0" lvl="0" marL="0" rtl="0" algn="l">
              <a:spcBef>
                <a:spcPts val="0"/>
              </a:spcBef>
              <a:spcAft>
                <a:spcPts val="0"/>
              </a:spcAft>
              <a:buClr>
                <a:schemeClr val="dk1"/>
              </a:buClr>
              <a:buSzPts val="1100"/>
              <a:buFont typeface="Arial"/>
              <a:buNone/>
            </a:pPr>
            <a:r>
              <a:t/>
            </a:r>
            <a:endParaRPr sz="1700">
              <a:solidFill>
                <a:schemeClr val="dk1"/>
              </a:solidFill>
            </a:endParaRPr>
          </a:p>
          <a:p>
            <a:pPr indent="0" lvl="0" marL="0" rtl="0" algn="l">
              <a:spcBef>
                <a:spcPts val="0"/>
              </a:spcBef>
              <a:spcAft>
                <a:spcPts val="0"/>
              </a:spcAft>
              <a:buClr>
                <a:schemeClr val="dk1"/>
              </a:buClr>
              <a:buSzPts val="1100"/>
              <a:buFont typeface="Arial"/>
              <a:buNone/>
            </a:pPr>
            <a:r>
              <a:rPr b="0" lang="en-US" sz="1700">
                <a:solidFill>
                  <a:schemeClr val="dk1"/>
                </a:solidFill>
              </a:rPr>
              <a:t>How can we strengthen the collaboration between Ecobins and local waste services to optimize waste collection routes and reduce environmental impact?</a:t>
            </a:r>
            <a:endParaRPr b="0" sz="1700">
              <a:solidFill>
                <a:schemeClr val="dk1"/>
              </a:solidFill>
            </a:endParaRPr>
          </a:p>
          <a:p>
            <a:pPr indent="0" lvl="0" marL="0" rtl="0" algn="l">
              <a:spcBef>
                <a:spcPts val="0"/>
              </a:spcBef>
              <a:spcAft>
                <a:spcPts val="0"/>
              </a:spcAft>
              <a:buClr>
                <a:schemeClr val="dk1"/>
              </a:buClr>
              <a:buSzPts val="1100"/>
              <a:buFont typeface="Arial"/>
              <a:buNone/>
            </a:pPr>
            <a:r>
              <a:rPr b="0" lang="en-US" sz="1700">
                <a:solidFill>
                  <a:schemeClr val="dk1"/>
                </a:solidFill>
              </a:rPr>
              <a:t>What technological solutions can facilitate real-time data exchange and coordination between Ecobins users and waste management authorities?</a:t>
            </a:r>
            <a:endParaRPr b="0" sz="1700">
              <a:solidFill>
                <a:schemeClr val="dk1"/>
              </a:solidFill>
            </a:endParaRPr>
          </a:p>
          <a:p>
            <a:pPr indent="0" lvl="0" marL="0" rtl="0" algn="l">
              <a:spcBef>
                <a:spcPts val="0"/>
              </a:spcBef>
              <a:spcAft>
                <a:spcPts val="0"/>
              </a:spcAft>
              <a:buNone/>
            </a:pPr>
            <a:r>
              <a:t/>
            </a:r>
            <a:endParaRPr sz="1700">
              <a:solidFill>
                <a:schemeClr val="dk1"/>
              </a:solidFill>
            </a:endParaRPr>
          </a:p>
        </p:txBody>
      </p:sp>
      <p:pic>
        <p:nvPicPr>
          <p:cNvPr id="92" name="Google Shape;92;p19"/>
          <p:cNvPicPr preferRelativeResize="0"/>
          <p:nvPr/>
        </p:nvPicPr>
        <p:blipFill>
          <a:blip r:embed="rId3">
            <a:alphaModFix/>
          </a:blip>
          <a:stretch>
            <a:fillRect/>
          </a:stretch>
        </p:blipFill>
        <p:spPr>
          <a:xfrm>
            <a:off x="7997300" y="152400"/>
            <a:ext cx="4042301" cy="606493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6" name="Shape 96"/>
        <p:cNvGrpSpPr/>
        <p:nvPr/>
      </p:nvGrpSpPr>
      <p:grpSpPr>
        <a:xfrm>
          <a:off x="0" y="0"/>
          <a:ext cx="0" cy="0"/>
          <a:chOff x="0" y="0"/>
          <a:chExt cx="0" cy="0"/>
        </a:xfrm>
      </p:grpSpPr>
      <p:sp>
        <p:nvSpPr>
          <p:cNvPr id="97" name="Google Shape;97;p20"/>
          <p:cNvSpPr/>
          <p:nvPr/>
        </p:nvSpPr>
        <p:spPr>
          <a:xfrm>
            <a:off x="341375" y="341375"/>
            <a:ext cx="11283950" cy="591820"/>
          </a:xfrm>
          <a:custGeom>
            <a:rect b="b" l="l" r="r" t="t"/>
            <a:pathLst>
              <a:path extrusionOk="0" h="591819" w="11283950">
                <a:moveTo>
                  <a:pt x="11283696" y="0"/>
                </a:moveTo>
                <a:lnTo>
                  <a:pt x="0" y="0"/>
                </a:lnTo>
                <a:lnTo>
                  <a:pt x="0" y="591312"/>
                </a:lnTo>
                <a:lnTo>
                  <a:pt x="11283696" y="591312"/>
                </a:lnTo>
                <a:lnTo>
                  <a:pt x="11283696" y="0"/>
                </a:lnTo>
                <a:close/>
              </a:path>
            </a:pathLst>
          </a:custGeom>
          <a:solidFill>
            <a:srgbClr val="A000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98" name="Google Shape;98;p20"/>
          <p:cNvSpPr txBox="1"/>
          <p:nvPr>
            <p:ph type="title"/>
          </p:nvPr>
        </p:nvSpPr>
        <p:spPr>
          <a:xfrm>
            <a:off x="419811" y="414985"/>
            <a:ext cx="6624300" cy="1121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dk1"/>
              </a:buClr>
              <a:buSzPts val="1100"/>
              <a:buFont typeface="Arial"/>
              <a:buNone/>
            </a:pPr>
            <a:r>
              <a:rPr lang="en-US" sz="2400"/>
              <a:t>Proposed Solution for Ecobins:</a:t>
            </a:r>
            <a:endParaRPr sz="2400"/>
          </a:p>
          <a:p>
            <a:pPr indent="0" lvl="0" marL="12700" rtl="0" algn="l">
              <a:lnSpc>
                <a:spcPct val="100000"/>
              </a:lnSpc>
              <a:spcBef>
                <a:spcPts val="0"/>
              </a:spcBef>
              <a:spcAft>
                <a:spcPts val="0"/>
              </a:spcAft>
              <a:buClr>
                <a:schemeClr val="dk1"/>
              </a:buClr>
              <a:buSzPts val="1100"/>
              <a:buFont typeface="Arial"/>
              <a:buNone/>
            </a:pPr>
            <a:r>
              <a:t/>
            </a:r>
            <a:endParaRPr sz="2400"/>
          </a:p>
          <a:p>
            <a:pPr indent="0" lvl="0" marL="12700" rtl="0" algn="l">
              <a:lnSpc>
                <a:spcPct val="100000"/>
              </a:lnSpc>
              <a:spcBef>
                <a:spcPts val="0"/>
              </a:spcBef>
              <a:spcAft>
                <a:spcPts val="0"/>
              </a:spcAft>
              <a:buNone/>
            </a:pPr>
            <a:r>
              <a:t/>
            </a:r>
            <a:endParaRPr sz="2400"/>
          </a:p>
        </p:txBody>
      </p:sp>
      <p:sp>
        <p:nvSpPr>
          <p:cNvPr id="99" name="Google Shape;99;p20"/>
          <p:cNvSpPr txBox="1"/>
          <p:nvPr/>
        </p:nvSpPr>
        <p:spPr>
          <a:xfrm>
            <a:off x="383025" y="1068425"/>
            <a:ext cx="11283900" cy="430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Challenge 1: Waste Transformation and Upcycling</a:t>
            </a:r>
            <a:endParaRPr b="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Solution 1: Creative Content Library</a:t>
            </a:r>
            <a:endParaRPr b="1" sz="1700">
              <a:latin typeface="Calibri"/>
              <a:ea typeface="Calibri"/>
              <a:cs typeface="Calibri"/>
              <a:sym typeface="Calibri"/>
            </a:endParaRPr>
          </a:p>
          <a:p>
            <a:pPr indent="0" lvl="0" marL="0" rtl="0" algn="l">
              <a:spcBef>
                <a:spcPts val="0"/>
              </a:spcBef>
              <a:spcAft>
                <a:spcPts val="0"/>
              </a:spcAft>
              <a:buNone/>
            </a:pPr>
            <a:r>
              <a:rPr lang="en-US" sz="1700">
                <a:latin typeface="Calibri"/>
                <a:ea typeface="Calibri"/>
                <a:cs typeface="Calibri"/>
                <a:sym typeface="Calibri"/>
              </a:rPr>
              <a:t>Develop a comprehensive library within the Ecobins app that showcases user-generated upcycling and waste-to-art projects. This library will serve as a source of inspiration for users looking to transform their waste into creative pieces. Users can browse through various project categories, view step-by-step guides, and even connect with the creators for advice and tips.</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Solution 2: Gamification and Challenges</a:t>
            </a:r>
            <a:endParaRPr b="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Introduce gamification elements and challenges within Ecobins to incentivize users to engage in upcycling. Users can earn points, badges, or rewards for completing eco-art challenges, such as turning a specific type of waste into a creative project. This not only encourages creativity but also fosters healthy competition among users.</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Challenge 2: Eco-Conscious Marketplace</a:t>
            </a:r>
            <a:endParaRPr b="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700">
                <a:latin typeface="Calibri"/>
                <a:ea typeface="Calibri"/>
                <a:cs typeface="Calibri"/>
                <a:sym typeface="Calibri"/>
              </a:rPr>
              <a:t>Solution 1: Curated Featured Listings</a:t>
            </a:r>
            <a:endParaRPr b="1" i="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Implement a curated section within the marketplace, featuring select eco-conscious art pieces that align with current environmental and social themes. This ensures that unique and relevant items are prominently showcased, attracting more buyers and supporting artists who create meaningful eco-art.</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700">
                <a:latin typeface="Calibri"/>
                <a:ea typeface="Calibri"/>
                <a:cs typeface="Calibri"/>
                <a:sym typeface="Calibri"/>
              </a:rPr>
              <a:t>Solution 2: Eco-Certification</a:t>
            </a:r>
            <a:endParaRPr b="1" i="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Introduce an eco-certification process for art pieces listed on Ecobins' marketplace. Sellers can provide evidence of the materials used and the eco-friendliness of their creations. Certified items receive a special badge, making it easier for buyers to identify truly sustainable art pieces.</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68300" y="2735021"/>
            <a:ext cx="11455500" cy="1108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t/>
            </a:r>
            <a:endParaRPr/>
          </a:p>
        </p:txBody>
      </p:sp>
      <p:pic>
        <p:nvPicPr>
          <p:cNvPr id="105" name="Google Shape;105;p21"/>
          <p:cNvPicPr preferRelativeResize="0"/>
          <p:nvPr/>
        </p:nvPicPr>
        <p:blipFill>
          <a:blip r:embed="rId3">
            <a:alphaModFix amt="40000"/>
          </a:blip>
          <a:stretch>
            <a:fillRect/>
          </a:stretch>
        </p:blipFill>
        <p:spPr>
          <a:xfrm>
            <a:off x="8831199" y="0"/>
            <a:ext cx="3184176" cy="3142277"/>
          </a:xfrm>
          <a:prstGeom prst="rect">
            <a:avLst/>
          </a:prstGeom>
          <a:noFill/>
          <a:ln>
            <a:noFill/>
          </a:ln>
        </p:spPr>
      </p:pic>
      <p:sp>
        <p:nvSpPr>
          <p:cNvPr id="106" name="Google Shape;106;p21"/>
          <p:cNvSpPr txBox="1"/>
          <p:nvPr/>
        </p:nvSpPr>
        <p:spPr>
          <a:xfrm>
            <a:off x="168675" y="337350"/>
            <a:ext cx="11846700" cy="628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sz="1800">
                <a:latin typeface="Calibri"/>
                <a:ea typeface="Calibri"/>
                <a:cs typeface="Calibri"/>
                <a:sym typeface="Calibri"/>
              </a:rPr>
              <a:t>Challenge 3: Community Engagement and Education</a:t>
            </a:r>
            <a:endParaRPr b="1"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800">
                <a:latin typeface="Calibri"/>
                <a:ea typeface="Calibri"/>
                <a:cs typeface="Calibri"/>
                <a:sym typeface="Calibri"/>
              </a:rPr>
              <a:t>Solution 1: Interactive Workshops and Webinars</a:t>
            </a:r>
            <a:endParaRPr b="1" i="1"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800">
                <a:latin typeface="Calibri"/>
                <a:ea typeface="Calibri"/>
                <a:cs typeface="Calibri"/>
                <a:sym typeface="Calibri"/>
              </a:rPr>
              <a:t>Organize regular online workshops and webinars within the Ecobins app. These sessions can cover a range of topics, from upcycling techniques to responsible waste management practices. Users can participate, ask questions, and learn from experts in the field.</a:t>
            </a:r>
            <a:endParaRPr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800">
                <a:latin typeface="Calibri"/>
                <a:ea typeface="Calibri"/>
                <a:cs typeface="Calibri"/>
                <a:sym typeface="Calibri"/>
              </a:rPr>
              <a:t>Solution 2: User-Generated Content Hub</a:t>
            </a:r>
            <a:endParaRPr b="1" i="1"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800">
                <a:latin typeface="Calibri"/>
                <a:ea typeface="Calibri"/>
                <a:cs typeface="Calibri"/>
                <a:sym typeface="Calibri"/>
              </a:rPr>
              <a:t>Create a space within Ecobins where users can submit their educational content, such as articles, videos, and infographics, related to sustainability and waste management. A voting system allows the community to highlight the most valuable and informative content, which can then be featured prominently.</a:t>
            </a:r>
            <a:endParaRPr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800">
                <a:latin typeface="Calibri"/>
                <a:ea typeface="Calibri"/>
                <a:cs typeface="Calibri"/>
                <a:sym typeface="Calibri"/>
              </a:rPr>
              <a:t>Challenge 4: Integration with Local Waste Services</a:t>
            </a:r>
            <a:endParaRPr b="1"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800">
                <a:latin typeface="Calibri"/>
                <a:ea typeface="Calibri"/>
                <a:cs typeface="Calibri"/>
                <a:sym typeface="Calibri"/>
              </a:rPr>
              <a:t>Solution 1: Waste Collection Optimization</a:t>
            </a:r>
            <a:endParaRPr b="1" i="1"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800">
                <a:latin typeface="Calibri"/>
                <a:ea typeface="Calibri"/>
                <a:cs typeface="Calibri"/>
                <a:sym typeface="Calibri"/>
              </a:rPr>
              <a:t>Develop a real-time route optimization system that integrates with local waste services. This system considers user-generated data on waste collection times and locations, optimizing routes for efficiency and reducing the environmental impact of collection services.</a:t>
            </a:r>
            <a:endParaRPr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800">
                <a:latin typeface="Calibri"/>
                <a:ea typeface="Calibri"/>
                <a:cs typeface="Calibri"/>
                <a:sym typeface="Calibri"/>
              </a:rPr>
              <a:t>Solution 2: Waste Data Reporting</a:t>
            </a:r>
            <a:endParaRPr b="1" i="1" sz="18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800">
                <a:latin typeface="Calibri"/>
                <a:ea typeface="Calibri"/>
                <a:cs typeface="Calibri"/>
                <a:sym typeface="Calibri"/>
              </a:rPr>
              <a:t>Enable users to report waste-related issues directly through the Ecobins app. These reports are sent to local waste services, creating a direct channel for community feedback and improving the responsiveness of waste management authorities.</a:t>
            </a:r>
            <a:endParaRPr sz="18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0" name="Shape 110"/>
        <p:cNvGrpSpPr/>
        <p:nvPr/>
      </p:nvGrpSpPr>
      <p:grpSpPr>
        <a:xfrm>
          <a:off x="0" y="0"/>
          <a:ext cx="0" cy="0"/>
          <a:chOff x="0" y="0"/>
          <a:chExt cx="0" cy="0"/>
        </a:xfrm>
      </p:grpSpPr>
      <p:sp>
        <p:nvSpPr>
          <p:cNvPr id="111" name="Google Shape;111;p22"/>
          <p:cNvSpPr/>
          <p:nvPr/>
        </p:nvSpPr>
        <p:spPr>
          <a:xfrm>
            <a:off x="341375" y="237743"/>
            <a:ext cx="11283950" cy="695325"/>
          </a:xfrm>
          <a:custGeom>
            <a:rect b="b" l="l" r="r" t="t"/>
            <a:pathLst>
              <a:path extrusionOk="0" h="695325" w="11283950">
                <a:moveTo>
                  <a:pt x="11283696" y="0"/>
                </a:moveTo>
                <a:lnTo>
                  <a:pt x="0" y="0"/>
                </a:lnTo>
                <a:lnTo>
                  <a:pt x="0" y="694943"/>
                </a:lnTo>
                <a:lnTo>
                  <a:pt x="11283696" y="694943"/>
                </a:lnTo>
                <a:lnTo>
                  <a:pt x="11283696" y="0"/>
                </a:lnTo>
                <a:close/>
              </a:path>
            </a:pathLst>
          </a:custGeom>
          <a:solidFill>
            <a:srgbClr val="A000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2" name="Google Shape;112;p22"/>
          <p:cNvSpPr txBox="1"/>
          <p:nvPr>
            <p:ph type="title"/>
          </p:nvPr>
        </p:nvSpPr>
        <p:spPr>
          <a:xfrm>
            <a:off x="494236" y="362809"/>
            <a:ext cx="10206300" cy="445200"/>
          </a:xfrm>
          <a:prstGeom prst="rect">
            <a:avLst/>
          </a:prstGeom>
          <a:noFill/>
          <a:ln>
            <a:noFill/>
          </a:ln>
        </p:spPr>
        <p:txBody>
          <a:bodyPr anchorCtr="0" anchor="t" bIns="0" lIns="0" spcFirstLastPara="1" rIns="0" wrap="square" tIns="13950">
            <a:spAutoFit/>
          </a:bodyPr>
          <a:lstStyle/>
          <a:p>
            <a:pPr indent="0" lvl="0" marL="12700" rtl="0" algn="l">
              <a:lnSpc>
                <a:spcPct val="114090"/>
              </a:lnSpc>
              <a:spcBef>
                <a:spcPts val="0"/>
              </a:spcBef>
              <a:spcAft>
                <a:spcPts val="0"/>
              </a:spcAft>
              <a:buNone/>
            </a:pPr>
            <a:r>
              <a:rPr lang="en-US" sz="2800"/>
              <a:t>Accelerating Change with Innovative Technology</a:t>
            </a:r>
            <a:endParaRPr sz="2800"/>
          </a:p>
        </p:txBody>
      </p:sp>
      <p:sp>
        <p:nvSpPr>
          <p:cNvPr id="113" name="Google Shape;113;p22"/>
          <p:cNvSpPr txBox="1"/>
          <p:nvPr/>
        </p:nvSpPr>
        <p:spPr>
          <a:xfrm>
            <a:off x="391925" y="1215425"/>
            <a:ext cx="11117400" cy="543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1. IoT-Enabled Smart Bins: </a:t>
            </a:r>
            <a:r>
              <a:rPr lang="en-US" sz="1700">
                <a:latin typeface="Calibri"/>
                <a:ea typeface="Calibri"/>
                <a:cs typeface="Calibri"/>
                <a:sym typeface="Calibri"/>
              </a:rPr>
              <a:t>Implement IoT sensors and GPS technology to create smart bins that communicate real-time fill levels to waste collection services, optimizing collection routes.</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2. AI-Powered Waste Sorting Robots: </a:t>
            </a:r>
            <a:r>
              <a:rPr lang="en-US" sz="1700">
                <a:latin typeface="Calibri"/>
                <a:ea typeface="Calibri"/>
                <a:cs typeface="Calibri"/>
                <a:sym typeface="Calibri"/>
              </a:rPr>
              <a:t>Develop robotic solutions that can efficiently sort recyclables from non-recyclables at waste processing facilities, reducing contamination.</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3. Interactive Mobile App: </a:t>
            </a:r>
            <a:r>
              <a:rPr lang="en-US" sz="1700">
                <a:latin typeface="Calibri"/>
                <a:ea typeface="Calibri"/>
                <a:cs typeface="Calibri"/>
                <a:sym typeface="Calibri"/>
              </a:rPr>
              <a:t>Design an engaging mobile application for users to track their waste disposal habits, set recycling goals, and receive rewards or incentives for eco-friendly behavior.</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4. Advanced Analytics Platform: </a:t>
            </a:r>
            <a:r>
              <a:rPr lang="en-US" sz="1700">
                <a:latin typeface="Calibri"/>
                <a:ea typeface="Calibri"/>
                <a:cs typeface="Calibri"/>
                <a:sym typeface="Calibri"/>
              </a:rPr>
              <a:t>Create a data analytics platform that processes Eco Bins' data to predict waste trends, optimize collection schedules, and provide actionable insights for sustainable waste management.</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5. Environmental Impact Tracker: </a:t>
            </a:r>
            <a:r>
              <a:rPr lang="en-US" sz="1700">
                <a:latin typeface="Calibri"/>
                <a:ea typeface="Calibri"/>
                <a:cs typeface="Calibri"/>
                <a:sym typeface="Calibri"/>
              </a:rPr>
              <a:t>Develop a user-friendly tool within the Eco Bins ecosystem that calculates and visualizes users' environmental impact, offering tips for improvement.</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a:p>
            <a:pPr indent="0" lvl="0" marL="0" rtl="0" algn="l">
              <a:spcBef>
                <a:spcPts val="0"/>
              </a:spcBef>
              <a:spcAft>
                <a:spcPts val="0"/>
              </a:spcAft>
              <a:buNone/>
            </a:pPr>
            <a:r>
              <a:rPr lang="en-US" sz="1700">
                <a:latin typeface="Calibri"/>
                <a:ea typeface="Calibri"/>
                <a:cs typeface="Calibri"/>
                <a:sym typeface="Calibri"/>
              </a:rPr>
              <a:t>By harnessing the power of innovative technology, Eco Bins aims to accelerate the positive change needed in waste management, pushing the boundaries of what is possible in sustainability and environmental conservation. Participants in this challenge have the opportunity to make a significant impact on our journey toward a cleaner, greener future.</a:t>
            </a:r>
            <a:endParaRPr sz="17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7" name="Shape 117"/>
        <p:cNvGrpSpPr/>
        <p:nvPr/>
      </p:nvGrpSpPr>
      <p:grpSpPr>
        <a:xfrm>
          <a:off x="0" y="0"/>
          <a:ext cx="0" cy="0"/>
          <a:chOff x="0" y="0"/>
          <a:chExt cx="0" cy="0"/>
        </a:xfrm>
      </p:grpSpPr>
      <p:sp>
        <p:nvSpPr>
          <p:cNvPr id="118" name="Google Shape;118;p23"/>
          <p:cNvSpPr/>
          <p:nvPr/>
        </p:nvSpPr>
        <p:spPr>
          <a:xfrm>
            <a:off x="341375" y="341375"/>
            <a:ext cx="11283950" cy="853440"/>
          </a:xfrm>
          <a:custGeom>
            <a:rect b="b" l="l" r="r" t="t"/>
            <a:pathLst>
              <a:path extrusionOk="0" h="853440" w="11283950">
                <a:moveTo>
                  <a:pt x="11283696" y="0"/>
                </a:moveTo>
                <a:lnTo>
                  <a:pt x="0" y="0"/>
                </a:lnTo>
                <a:lnTo>
                  <a:pt x="0" y="853439"/>
                </a:lnTo>
                <a:lnTo>
                  <a:pt x="11283696" y="853439"/>
                </a:lnTo>
                <a:lnTo>
                  <a:pt x="11283696" y="0"/>
                </a:lnTo>
                <a:close/>
              </a:path>
            </a:pathLst>
          </a:custGeom>
          <a:solidFill>
            <a:srgbClr val="A000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9" name="Google Shape;119;p23"/>
          <p:cNvSpPr txBox="1"/>
          <p:nvPr>
            <p:ph type="title"/>
          </p:nvPr>
        </p:nvSpPr>
        <p:spPr>
          <a:xfrm>
            <a:off x="970486" y="525390"/>
            <a:ext cx="9886200" cy="485400"/>
          </a:xfrm>
          <a:prstGeom prst="rect">
            <a:avLst/>
          </a:prstGeom>
          <a:noFill/>
          <a:ln>
            <a:noFill/>
          </a:ln>
        </p:spPr>
        <p:txBody>
          <a:bodyPr anchorCtr="0" anchor="t" bIns="0" lIns="0" spcFirstLastPara="1" rIns="0" wrap="square" tIns="53975">
            <a:spAutoFit/>
          </a:bodyPr>
          <a:lstStyle/>
          <a:p>
            <a:pPr indent="0" lvl="0" marL="12700" marR="5080" rtl="0" algn="l">
              <a:lnSpc>
                <a:spcPct val="107916"/>
              </a:lnSpc>
              <a:spcBef>
                <a:spcPts val="0"/>
              </a:spcBef>
              <a:spcAft>
                <a:spcPts val="0"/>
              </a:spcAft>
              <a:buNone/>
            </a:pPr>
            <a:r>
              <a:rPr lang="en-US" sz="2800"/>
              <a:t>Distinguishing Factors: What Sets Us Apart</a:t>
            </a:r>
            <a:endParaRPr sz="2800"/>
          </a:p>
        </p:txBody>
      </p:sp>
      <p:sp>
        <p:nvSpPr>
          <p:cNvPr id="120" name="Google Shape;120;p23"/>
          <p:cNvSpPr txBox="1"/>
          <p:nvPr/>
        </p:nvSpPr>
        <p:spPr>
          <a:xfrm>
            <a:off x="341400" y="1194825"/>
            <a:ext cx="11703000" cy="475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700">
                <a:latin typeface="Calibri"/>
                <a:ea typeface="Calibri"/>
                <a:cs typeface="Calibri"/>
                <a:sym typeface="Calibri"/>
              </a:rPr>
              <a:t>Ecobins is not just another waste management solution; it represents a paradigm shift in how we view and manage waste. To fully appreciate the impact of Ecobins, it's essential to understand what sets us apart from conventional waste management approaches.</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700">
                <a:latin typeface="Calibri"/>
                <a:ea typeface="Calibri"/>
                <a:cs typeface="Calibri"/>
                <a:sym typeface="Calibri"/>
              </a:rPr>
              <a:t>Integration of Sustainability and Creativity:</a:t>
            </a:r>
            <a:r>
              <a:rPr lang="en-US" sz="1700">
                <a:latin typeface="Calibri"/>
                <a:ea typeface="Calibri"/>
                <a:cs typeface="Calibri"/>
                <a:sym typeface="Calibri"/>
              </a:rPr>
              <a:t> Ecobins seamlessly integrates waste management with sustainability and creativity. It empowers users to not only dispose of waste responsibly but also transform it into art, turning an everyday chore into a creative endeavor.</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700">
                <a:latin typeface="Calibri"/>
                <a:ea typeface="Calibri"/>
                <a:cs typeface="Calibri"/>
                <a:sym typeface="Calibri"/>
              </a:rPr>
              <a:t>Eco-Conscious Marketplace:</a:t>
            </a:r>
            <a:r>
              <a:rPr lang="en-US" sz="1700">
                <a:latin typeface="Calibri"/>
                <a:ea typeface="Calibri"/>
                <a:cs typeface="Calibri"/>
                <a:sym typeface="Calibri"/>
              </a:rPr>
              <a:t> Unlike traditional waste management systems, Ecobins offers an integrated auction section and marketplace dedicated to art pieces crafted from reclaimed materials. This unique platform supports a sustainable art movement and empowers users to showcase and sell their eco-conscious creations.</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700">
                <a:latin typeface="Calibri"/>
                <a:ea typeface="Calibri"/>
                <a:cs typeface="Calibri"/>
                <a:sym typeface="Calibri"/>
              </a:rPr>
              <a:t>Community-Centric Approach:</a:t>
            </a:r>
            <a:r>
              <a:rPr lang="en-US" sz="1700">
                <a:latin typeface="Calibri"/>
                <a:ea typeface="Calibri"/>
                <a:cs typeface="Calibri"/>
                <a:sym typeface="Calibri"/>
              </a:rPr>
              <a:t> Ecobins thrives on community involvement. It serves as a hub for reporting waste issues, engaging in educational content on responsible waste management, and fostering a sense of collective responsibility for the environment.</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1700">
                <a:latin typeface="Calibri"/>
                <a:ea typeface="Calibri"/>
                <a:cs typeface="Calibri"/>
                <a:sym typeface="Calibri"/>
              </a:rPr>
              <a:t>Collaboration with Local Waste Services:</a:t>
            </a:r>
            <a:r>
              <a:rPr lang="en-US" sz="1700">
                <a:latin typeface="Calibri"/>
                <a:ea typeface="Calibri"/>
                <a:cs typeface="Calibri"/>
                <a:sym typeface="Calibri"/>
              </a:rPr>
              <a:t> Ecobins actively collaborates with local waste services to optimize waste collection routes, reducing the environmental impact of waste disposal. This collaborative spirit distinguishes us from standalone waste management apps.</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i="1" lang="en-US" sz="1700">
                <a:latin typeface="Calibri"/>
                <a:ea typeface="Calibri"/>
                <a:cs typeface="Calibri"/>
                <a:sym typeface="Calibri"/>
              </a:rPr>
              <a:t>Inclusive Design:</a:t>
            </a:r>
            <a:r>
              <a:rPr lang="en-US" sz="1700">
                <a:latin typeface="Calibri"/>
                <a:ea typeface="Calibri"/>
                <a:cs typeface="Calibri"/>
                <a:sym typeface="Calibri"/>
              </a:rPr>
              <a:t> Ecobins is designed with inclusivity in mind, ensuring that people from all backgrounds can easily embrace sustainability, creativity, and eco-conscious commerce. This inclusive approach sets us apart as an accessible and empowering tool.</a:t>
            </a:r>
            <a:endParaRPr sz="1700">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4" name="Shape 124"/>
        <p:cNvGrpSpPr/>
        <p:nvPr/>
      </p:nvGrpSpPr>
      <p:grpSpPr>
        <a:xfrm>
          <a:off x="0" y="0"/>
          <a:ext cx="0" cy="0"/>
          <a:chOff x="0" y="0"/>
          <a:chExt cx="0" cy="0"/>
        </a:xfrm>
      </p:grpSpPr>
      <p:grpSp>
        <p:nvGrpSpPr>
          <p:cNvPr id="125" name="Google Shape;125;p24"/>
          <p:cNvGrpSpPr/>
          <p:nvPr/>
        </p:nvGrpSpPr>
        <p:grpSpPr>
          <a:xfrm>
            <a:off x="0" y="0"/>
            <a:ext cx="12192000" cy="6858000"/>
            <a:chOff x="0" y="0"/>
            <a:chExt cx="12192000" cy="6858000"/>
          </a:xfrm>
        </p:grpSpPr>
        <p:pic>
          <p:nvPicPr>
            <p:cNvPr id="126" name="Google Shape;126;p24"/>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127" name="Google Shape;127;p24"/>
            <p:cNvPicPr preferRelativeResize="0"/>
            <p:nvPr/>
          </p:nvPicPr>
          <p:blipFill rotWithShape="1">
            <a:blip r:embed="rId4">
              <a:alphaModFix/>
            </a:blip>
            <a:srcRect b="0" l="0" r="0" t="0"/>
            <a:stretch/>
          </p:blipFill>
          <p:spPr>
            <a:xfrm>
              <a:off x="4623815" y="0"/>
              <a:ext cx="7187184" cy="6857997"/>
            </a:xfrm>
            <a:prstGeom prst="rect">
              <a:avLst/>
            </a:prstGeom>
            <a:noFill/>
            <a:ln>
              <a:noFill/>
            </a:ln>
          </p:spPr>
        </p:pic>
      </p:grpSp>
      <p:sp>
        <p:nvSpPr>
          <p:cNvPr id="128" name="Google Shape;128;p24"/>
          <p:cNvSpPr txBox="1"/>
          <p:nvPr>
            <p:ph type="title"/>
          </p:nvPr>
        </p:nvSpPr>
        <p:spPr>
          <a:xfrm>
            <a:off x="368300" y="2735021"/>
            <a:ext cx="4904700" cy="1121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